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258" r:id="rId4"/>
    <p:sldId id="263" r:id="rId5"/>
    <p:sldId id="357" r:id="rId6"/>
    <p:sldId id="380" r:id="rId7"/>
    <p:sldId id="374" r:id="rId8"/>
    <p:sldId id="349" r:id="rId9"/>
    <p:sldId id="350" r:id="rId10"/>
    <p:sldId id="351" r:id="rId11"/>
    <p:sldId id="358" r:id="rId12"/>
    <p:sldId id="262" r:id="rId13"/>
    <p:sldId id="352" r:id="rId14"/>
    <p:sldId id="353" r:id="rId15"/>
    <p:sldId id="375" r:id="rId16"/>
    <p:sldId id="354" r:id="rId17"/>
    <p:sldId id="355" r:id="rId18"/>
    <p:sldId id="370" r:id="rId19"/>
    <p:sldId id="371" r:id="rId20"/>
    <p:sldId id="373" r:id="rId21"/>
    <p:sldId id="368" r:id="rId22"/>
    <p:sldId id="356" r:id="rId23"/>
    <p:sldId id="376" r:id="rId24"/>
    <p:sldId id="363" r:id="rId25"/>
    <p:sldId id="364" r:id="rId26"/>
    <p:sldId id="365" r:id="rId27"/>
    <p:sldId id="366" r:id="rId28"/>
    <p:sldId id="367" r:id="rId29"/>
    <p:sldId id="377" r:id="rId30"/>
    <p:sldId id="378" r:id="rId31"/>
    <p:sldId id="379" r:id="rId32"/>
    <p:sldId id="362" r:id="rId33"/>
    <p:sldId id="260" r:id="rId34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101" autoAdjust="0"/>
  </p:normalViewPr>
  <p:slideViewPr>
    <p:cSldViewPr snapToGrid="0">
      <p:cViewPr varScale="1">
        <p:scale>
          <a:sx n="93" d="100"/>
          <a:sy n="93" d="100"/>
        </p:scale>
        <p:origin x="1212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LinedList" loCatId="list" qsTypeId="urn:microsoft.com/office/officeart/2005/8/quickstyle/simple4" qsCatId="simple" csTypeId="urn:microsoft.com/office/officeart/2005/8/colors/accent2_3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D1C2A9B-4480-4B79-9B09-674BCEEAC901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46B910F-3B3B-493E-B27E-D12A6318FCD8}" type="parTrans" cxnId="{6627C99B-BE9C-4C39-9330-5C3F6E898622}">
      <dgm:prSet/>
      <dgm:spPr/>
      <dgm:t>
        <a:bodyPr/>
        <a:lstStyle/>
        <a:p>
          <a:endParaRPr lang="zh-CN" altLang="en-US"/>
        </a:p>
      </dgm:t>
    </dgm:pt>
    <dgm:pt modelId="{9C79E07A-2E82-4FA4-B707-6A652972BBF1}" type="sibTrans" cxnId="{6627C99B-BE9C-4C39-9330-5C3F6E898622}">
      <dgm:prSet/>
      <dgm:spPr/>
      <dgm:t>
        <a:bodyPr/>
        <a:lstStyle/>
        <a:p>
          <a:endParaRPr lang="zh-CN" altLang="en-US"/>
        </a:p>
      </dgm:t>
    </dgm:pt>
    <dgm:pt modelId="{51322DBF-C222-4A2D-827D-8C711E52F2DD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1F1F026-9FAF-40D6-BEDF-E0F0EB0381EC}" type="parTrans" cxnId="{5B71C01E-7595-4DBA-A2B2-F9564331D27C}">
      <dgm:prSet/>
      <dgm:spPr/>
      <dgm:t>
        <a:bodyPr/>
        <a:lstStyle/>
        <a:p>
          <a:endParaRPr lang="zh-CN" altLang="en-US"/>
        </a:p>
      </dgm:t>
    </dgm:pt>
    <dgm:pt modelId="{58240809-0009-4CEE-9124-D6364AB00995}" type="sibTrans" cxnId="{5B71C01E-7595-4DBA-A2B2-F9564331D27C}">
      <dgm:prSet/>
      <dgm:spPr/>
      <dgm:t>
        <a:bodyPr/>
        <a:lstStyle/>
        <a:p>
          <a:endParaRPr lang="zh-CN" altLang="en-US"/>
        </a:p>
      </dgm:t>
    </dgm:pt>
    <dgm:pt modelId="{A377FDED-C448-4D91-868D-854D286F1EDA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8DE6DEBF-48D8-43F8-9450-10B3C66B45B3}" type="parTrans" cxnId="{4CE6C23D-6F76-4797-9832-08C96FF3DBF9}">
      <dgm:prSet/>
      <dgm:spPr/>
      <dgm:t>
        <a:bodyPr/>
        <a:lstStyle/>
        <a:p>
          <a:endParaRPr lang="zh-CN" altLang="en-US"/>
        </a:p>
      </dgm:t>
    </dgm:pt>
    <dgm:pt modelId="{A8D654B4-4E66-467A-8640-08DA3CF96814}" type="sibTrans" cxnId="{4CE6C23D-6F76-4797-9832-08C96FF3DBF9}">
      <dgm:prSet/>
      <dgm:spPr/>
      <dgm:t>
        <a:bodyPr/>
        <a:lstStyle/>
        <a:p>
          <a:endParaRPr lang="zh-CN" altLang="en-US"/>
        </a:p>
      </dgm:t>
    </dgm:pt>
    <dgm:pt modelId="{4D55469A-26FE-45EB-AAA6-BD1EF506D3B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507D77F-7F14-421E-8C23-9EC098D5863A}" type="parTrans" cxnId="{D3E53D22-DD1E-4D07-8605-BF5AC055824F}">
      <dgm:prSet/>
      <dgm:spPr/>
      <dgm:t>
        <a:bodyPr/>
        <a:lstStyle/>
        <a:p>
          <a:endParaRPr lang="zh-CN" altLang="en-US"/>
        </a:p>
      </dgm:t>
    </dgm:pt>
    <dgm:pt modelId="{299075CC-3DAD-4F7E-8762-0F931F71BBF3}" type="sibTrans" cxnId="{D3E53D22-DD1E-4D07-8605-BF5AC055824F}">
      <dgm:prSet/>
      <dgm:spPr/>
      <dgm:t>
        <a:bodyPr/>
        <a:lstStyle/>
        <a:p>
          <a:endParaRPr lang="zh-CN" altLang="en-US"/>
        </a:p>
      </dgm:t>
    </dgm:pt>
    <dgm:pt modelId="{7E4B173C-2B50-4956-AA79-2242A8525517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5C05729-B83D-40E5-838A-DA9BEFDAF7A3}" type="parTrans" cxnId="{6443E900-4996-426E-8EE5-471BB8234E7A}">
      <dgm:prSet/>
      <dgm:spPr/>
      <dgm:t>
        <a:bodyPr/>
        <a:lstStyle/>
        <a:p>
          <a:endParaRPr lang="zh-CN" altLang="en-US"/>
        </a:p>
      </dgm:t>
    </dgm:pt>
    <dgm:pt modelId="{94A64E53-AA06-4A43-ABF3-52214691669F}" type="sibTrans" cxnId="{6443E900-4996-426E-8EE5-471BB8234E7A}">
      <dgm:prSet/>
      <dgm:spPr/>
      <dgm:t>
        <a:bodyPr/>
        <a:lstStyle/>
        <a:p>
          <a:endParaRPr lang="zh-CN" altLang="en-US"/>
        </a:p>
      </dgm:t>
    </dgm:pt>
    <dgm:pt modelId="{DCCE29A8-86A9-446B-9223-22715E83289B}" type="pres">
      <dgm:prSet presAssocID="{7E5AA53B-3EEE-4DE4-BB81-9044890C2946}" presName="vert0" presStyleCnt="0">
        <dgm:presLayoutVars>
          <dgm:dir/>
          <dgm:animOne val="branch"/>
          <dgm:animLvl val="lvl"/>
        </dgm:presLayoutVars>
      </dgm:prSet>
      <dgm:spPr/>
    </dgm:pt>
    <dgm:pt modelId="{4270A30B-1E33-40F0-8B51-A5EB954AFF7E}" type="pres">
      <dgm:prSet presAssocID="{6750AC01-D39D-4F3A-9DC8-2A211EE986A2}" presName="thickLine" presStyleLbl="alignNode1" presStyleIdx="0" presStyleCnt="8"/>
      <dgm:spPr/>
    </dgm:pt>
    <dgm:pt modelId="{8C6134EF-798E-4727-A786-C5622171FDBC}" type="pres">
      <dgm:prSet presAssocID="{6750AC01-D39D-4F3A-9DC8-2A211EE986A2}" presName="horz1" presStyleCnt="0"/>
      <dgm:spPr/>
    </dgm:pt>
    <dgm:pt modelId="{7B280DB0-7CA9-4E69-B4E0-D547D1C3D45B}" type="pres">
      <dgm:prSet presAssocID="{6750AC01-D39D-4F3A-9DC8-2A211EE986A2}" presName="tx1" presStyleLbl="revTx" presStyleIdx="0" presStyleCnt="8"/>
      <dgm:spPr/>
    </dgm:pt>
    <dgm:pt modelId="{C8538B75-76B2-4425-9FDE-5A66221DA962}" type="pres">
      <dgm:prSet presAssocID="{6750AC01-D39D-4F3A-9DC8-2A211EE986A2}" presName="vert1" presStyleCnt="0"/>
      <dgm:spPr/>
    </dgm:pt>
    <dgm:pt modelId="{BE6D115E-4BC1-4B0A-A908-6FC977C7E7EE}" type="pres">
      <dgm:prSet presAssocID="{4D55469A-26FE-45EB-AAA6-BD1EF506D3B0}" presName="thickLine" presStyleLbl="alignNode1" presStyleIdx="1" presStyleCnt="8"/>
      <dgm:spPr/>
    </dgm:pt>
    <dgm:pt modelId="{1BAED898-55F1-4D70-BB58-54EE504CD7A1}" type="pres">
      <dgm:prSet presAssocID="{4D55469A-26FE-45EB-AAA6-BD1EF506D3B0}" presName="horz1" presStyleCnt="0"/>
      <dgm:spPr/>
    </dgm:pt>
    <dgm:pt modelId="{0FCC6B09-0E07-4798-AA82-A0ED42D771E7}" type="pres">
      <dgm:prSet presAssocID="{4D55469A-26FE-45EB-AAA6-BD1EF506D3B0}" presName="tx1" presStyleLbl="revTx" presStyleIdx="1" presStyleCnt="8"/>
      <dgm:spPr/>
    </dgm:pt>
    <dgm:pt modelId="{5C4863C3-5169-483A-840F-ABB1C141B751}" type="pres">
      <dgm:prSet presAssocID="{4D55469A-26FE-45EB-AAA6-BD1EF506D3B0}" presName="vert1" presStyleCnt="0"/>
      <dgm:spPr/>
    </dgm:pt>
    <dgm:pt modelId="{9CD13FE7-09F1-42DD-A739-EF3DF6AF0355}" type="pres">
      <dgm:prSet presAssocID="{A377FDED-C448-4D91-868D-854D286F1EDA}" presName="thickLine" presStyleLbl="alignNode1" presStyleIdx="2" presStyleCnt="8"/>
      <dgm:spPr/>
    </dgm:pt>
    <dgm:pt modelId="{42701F9B-44C0-4DE7-BCAF-0035248B2D88}" type="pres">
      <dgm:prSet presAssocID="{A377FDED-C448-4D91-868D-854D286F1EDA}" presName="horz1" presStyleCnt="0"/>
      <dgm:spPr/>
    </dgm:pt>
    <dgm:pt modelId="{314C9707-6C81-4C0B-95C9-E395224DFE48}" type="pres">
      <dgm:prSet presAssocID="{A377FDED-C448-4D91-868D-854D286F1EDA}" presName="tx1" presStyleLbl="revTx" presStyleIdx="2" presStyleCnt="8"/>
      <dgm:spPr/>
    </dgm:pt>
    <dgm:pt modelId="{1CB05744-0E44-4B7D-A6D3-9286F6F5CA75}" type="pres">
      <dgm:prSet presAssocID="{A377FDED-C448-4D91-868D-854D286F1EDA}" presName="vert1" presStyleCnt="0"/>
      <dgm:spPr/>
    </dgm:pt>
    <dgm:pt modelId="{17DB2355-76F1-4502-ABA8-1A37F5345701}" type="pres">
      <dgm:prSet presAssocID="{0BEF68B8-1228-47BB-83B5-7B9CD1E3F84E}" presName="thickLine" presStyleLbl="alignNode1" presStyleIdx="3" presStyleCnt="8"/>
      <dgm:spPr/>
    </dgm:pt>
    <dgm:pt modelId="{76EC50A0-E9F8-46BB-818E-1BBC5F59A089}" type="pres">
      <dgm:prSet presAssocID="{0BEF68B8-1228-47BB-83B5-7B9CD1E3F84E}" presName="horz1" presStyleCnt="0"/>
      <dgm:spPr/>
    </dgm:pt>
    <dgm:pt modelId="{8B444AA6-12C6-483F-A9AD-73DB5C62B302}" type="pres">
      <dgm:prSet presAssocID="{0BEF68B8-1228-47BB-83B5-7B9CD1E3F84E}" presName="tx1" presStyleLbl="revTx" presStyleIdx="3" presStyleCnt="8"/>
      <dgm:spPr/>
    </dgm:pt>
    <dgm:pt modelId="{2802EBB8-25FE-4929-B87F-BC581DC7F895}" type="pres">
      <dgm:prSet presAssocID="{0BEF68B8-1228-47BB-83B5-7B9CD1E3F84E}" presName="vert1" presStyleCnt="0"/>
      <dgm:spPr/>
    </dgm:pt>
    <dgm:pt modelId="{0B4C3F88-906B-43C9-BE72-AAB3EA96E942}" type="pres">
      <dgm:prSet presAssocID="{5605D28D-2CE6-4513-8566-952984E21E14}" presName="thickLine" presStyleLbl="alignNode1" presStyleIdx="4" presStyleCnt="8"/>
      <dgm:spPr/>
    </dgm:pt>
    <dgm:pt modelId="{36554586-A715-42C8-8638-048C9D7ACC77}" type="pres">
      <dgm:prSet presAssocID="{5605D28D-2CE6-4513-8566-952984E21E14}" presName="horz1" presStyleCnt="0"/>
      <dgm:spPr/>
    </dgm:pt>
    <dgm:pt modelId="{1115A972-356D-401A-9521-9A113395F476}" type="pres">
      <dgm:prSet presAssocID="{5605D28D-2CE6-4513-8566-952984E21E14}" presName="tx1" presStyleLbl="revTx" presStyleIdx="4" presStyleCnt="8"/>
      <dgm:spPr/>
    </dgm:pt>
    <dgm:pt modelId="{AE248230-5A57-4187-B262-38F5232D1944}" type="pres">
      <dgm:prSet presAssocID="{5605D28D-2CE6-4513-8566-952984E21E14}" presName="vert1" presStyleCnt="0"/>
      <dgm:spPr/>
    </dgm:pt>
    <dgm:pt modelId="{3789FDC3-7721-423B-A0E6-7F9E399CCF18}" type="pres">
      <dgm:prSet presAssocID="{CD1C2A9B-4480-4B79-9B09-674BCEEAC901}" presName="thickLine" presStyleLbl="alignNode1" presStyleIdx="5" presStyleCnt="8"/>
      <dgm:spPr/>
    </dgm:pt>
    <dgm:pt modelId="{4BD2D687-6478-4534-8107-5DCF93F6553B}" type="pres">
      <dgm:prSet presAssocID="{CD1C2A9B-4480-4B79-9B09-674BCEEAC901}" presName="horz1" presStyleCnt="0"/>
      <dgm:spPr/>
    </dgm:pt>
    <dgm:pt modelId="{27CF48E7-B2AE-4331-87D4-53138D2AC887}" type="pres">
      <dgm:prSet presAssocID="{CD1C2A9B-4480-4B79-9B09-674BCEEAC901}" presName="tx1" presStyleLbl="revTx" presStyleIdx="5" presStyleCnt="8"/>
      <dgm:spPr/>
    </dgm:pt>
    <dgm:pt modelId="{A8090952-582C-4FBC-B8EF-8AA3C0D23716}" type="pres">
      <dgm:prSet presAssocID="{CD1C2A9B-4480-4B79-9B09-674BCEEAC901}" presName="vert1" presStyleCnt="0"/>
      <dgm:spPr/>
    </dgm:pt>
    <dgm:pt modelId="{E9FD4D98-7DD1-43DC-AF2D-4E82E13BFB46}" type="pres">
      <dgm:prSet presAssocID="{7E4B173C-2B50-4956-AA79-2242A8525517}" presName="thickLine" presStyleLbl="alignNode1" presStyleIdx="6" presStyleCnt="8"/>
      <dgm:spPr/>
    </dgm:pt>
    <dgm:pt modelId="{032F19AA-C742-489C-92D0-5D4FFB58A93C}" type="pres">
      <dgm:prSet presAssocID="{7E4B173C-2B50-4956-AA79-2242A8525517}" presName="horz1" presStyleCnt="0"/>
      <dgm:spPr/>
    </dgm:pt>
    <dgm:pt modelId="{0E168A29-C8ED-4754-8E26-E5944002F1DB}" type="pres">
      <dgm:prSet presAssocID="{7E4B173C-2B50-4956-AA79-2242A8525517}" presName="tx1" presStyleLbl="revTx" presStyleIdx="6" presStyleCnt="8"/>
      <dgm:spPr/>
    </dgm:pt>
    <dgm:pt modelId="{D9B19F98-A289-47CA-A501-DBF336E710C3}" type="pres">
      <dgm:prSet presAssocID="{7E4B173C-2B50-4956-AA79-2242A8525517}" presName="vert1" presStyleCnt="0"/>
      <dgm:spPr/>
    </dgm:pt>
    <dgm:pt modelId="{7E6DF110-97FC-4028-ABB7-59AFA81CEE00}" type="pres">
      <dgm:prSet presAssocID="{51322DBF-C222-4A2D-827D-8C711E52F2DD}" presName="thickLine" presStyleLbl="alignNode1" presStyleIdx="7" presStyleCnt="8"/>
      <dgm:spPr/>
    </dgm:pt>
    <dgm:pt modelId="{8CA63E76-366B-45BD-880B-BCAA0D33A928}" type="pres">
      <dgm:prSet presAssocID="{51322DBF-C222-4A2D-827D-8C711E52F2DD}" presName="horz1" presStyleCnt="0"/>
      <dgm:spPr/>
    </dgm:pt>
    <dgm:pt modelId="{AEC36FB6-0B6D-4326-8DB0-41ED70DB9501}" type="pres">
      <dgm:prSet presAssocID="{51322DBF-C222-4A2D-827D-8C711E52F2DD}" presName="tx1" presStyleLbl="revTx" presStyleIdx="7" presStyleCnt="8"/>
      <dgm:spPr/>
    </dgm:pt>
    <dgm:pt modelId="{E4B04D3A-D20F-4FD7-9F85-F49D43C26B11}" type="pres">
      <dgm:prSet presAssocID="{51322DBF-C222-4A2D-827D-8C711E52F2DD}" presName="vert1" presStyleCnt="0"/>
      <dgm:spPr/>
    </dgm:pt>
  </dgm:ptLst>
  <dgm:cxnLst>
    <dgm:cxn modelId="{6443E900-4996-426E-8EE5-471BB8234E7A}" srcId="{7E5AA53B-3EEE-4DE4-BB81-9044890C2946}" destId="{7E4B173C-2B50-4956-AA79-2242A8525517}" srcOrd="6" destOrd="0" parTransId="{05C05729-B83D-40E5-838A-DA9BEFDAF7A3}" sibTransId="{94A64E53-AA06-4A43-ABF3-52214691669F}"/>
    <dgm:cxn modelId="{2BEC0B0F-DD0B-4D2A-82E3-DCE1288F2899}" type="presOf" srcId="{7E5AA53B-3EEE-4DE4-BB81-9044890C2946}" destId="{DCCE29A8-86A9-446B-9223-22715E83289B}" srcOrd="0" destOrd="0" presId="urn:microsoft.com/office/officeart/2008/layout/LinedList"/>
    <dgm:cxn modelId="{E667D615-ED40-4545-A66D-E161B4C89CDE}" type="presOf" srcId="{51322DBF-C222-4A2D-827D-8C711E52F2DD}" destId="{AEC36FB6-0B6D-4326-8DB0-41ED70DB9501}" srcOrd="0" destOrd="0" presId="urn:microsoft.com/office/officeart/2008/layout/LinedList"/>
    <dgm:cxn modelId="{5B71C01E-7595-4DBA-A2B2-F9564331D27C}" srcId="{7E5AA53B-3EEE-4DE4-BB81-9044890C2946}" destId="{51322DBF-C222-4A2D-827D-8C711E52F2DD}" srcOrd="7" destOrd="0" parTransId="{81F1F026-9FAF-40D6-BEDF-E0F0EB0381EC}" sibTransId="{58240809-0009-4CEE-9124-D6364AB00995}"/>
    <dgm:cxn modelId="{F5EE1722-0AD8-4E34-B1D8-328ACC6C95F8}" type="presOf" srcId="{7E4B173C-2B50-4956-AA79-2242A8525517}" destId="{0E168A29-C8ED-4754-8E26-E5944002F1DB}" srcOrd="0" destOrd="0" presId="urn:microsoft.com/office/officeart/2008/layout/LinedList"/>
    <dgm:cxn modelId="{D3E53D22-DD1E-4D07-8605-BF5AC055824F}" srcId="{7E5AA53B-3EEE-4DE4-BB81-9044890C2946}" destId="{4D55469A-26FE-45EB-AAA6-BD1EF506D3B0}" srcOrd="1" destOrd="0" parTransId="{E507D77F-7F14-421E-8C23-9EC098D5863A}" sibTransId="{299075CC-3DAD-4F7E-8762-0F931F71BBF3}"/>
    <dgm:cxn modelId="{4CE6C23D-6F76-4797-9832-08C96FF3DBF9}" srcId="{7E5AA53B-3EEE-4DE4-BB81-9044890C2946}" destId="{A377FDED-C448-4D91-868D-854D286F1EDA}" srcOrd="2" destOrd="0" parTransId="{8DE6DEBF-48D8-43F8-9450-10B3C66B45B3}" sibTransId="{A8D654B4-4E66-467A-8640-08DA3CF96814}"/>
    <dgm:cxn modelId="{9FAEF43F-C942-49AD-83B6-47F4780E9D17}" type="presOf" srcId="{0BEF68B8-1228-47BB-83B5-7B9CD1E3F84E}" destId="{8B444AA6-12C6-483F-A9AD-73DB5C62B302}" srcOrd="0" destOrd="0" presId="urn:microsoft.com/office/officeart/2008/layout/Lin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3E623E49-1CFA-4A21-8B50-D6B82E81A47A}" type="presOf" srcId="{A377FDED-C448-4D91-868D-854D286F1EDA}" destId="{314C9707-6C81-4C0B-95C9-E395224DFE48}" srcOrd="0" destOrd="0" presId="urn:microsoft.com/office/officeart/2008/layout/LinedList"/>
    <dgm:cxn modelId="{0214886B-FDF8-417A-BE32-2AE180E823A9}" type="presOf" srcId="{4D55469A-26FE-45EB-AAA6-BD1EF506D3B0}" destId="{0FCC6B09-0E07-4798-AA82-A0ED42D771E7}" srcOrd="0" destOrd="0" presId="urn:microsoft.com/office/officeart/2008/layout/LinedList"/>
    <dgm:cxn modelId="{EDEF4F82-1237-4639-A0F7-385C1897CE66}" srcId="{7E5AA53B-3EEE-4DE4-BB81-9044890C2946}" destId="{0BEF68B8-1228-47BB-83B5-7B9CD1E3F84E}" srcOrd="3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4" destOrd="0" parTransId="{EB15AB98-362B-4E70-A3DA-995FC3E8BA79}" sibTransId="{823D1971-2C4D-4EC5-A874-2F463DE37109}"/>
    <dgm:cxn modelId="{B3857C8D-3881-426E-9E3A-D7A3CCE0DEBA}" type="presOf" srcId="{6750AC01-D39D-4F3A-9DC8-2A211EE986A2}" destId="{7B280DB0-7CA9-4E69-B4E0-D547D1C3D45B}" srcOrd="0" destOrd="0" presId="urn:microsoft.com/office/officeart/2008/layout/LinedList"/>
    <dgm:cxn modelId="{6627C99B-BE9C-4C39-9330-5C3F6E898622}" srcId="{7E5AA53B-3EEE-4DE4-BB81-9044890C2946}" destId="{CD1C2A9B-4480-4B79-9B09-674BCEEAC901}" srcOrd="5" destOrd="0" parTransId="{B46B910F-3B3B-493E-B27E-D12A6318FCD8}" sibTransId="{9C79E07A-2E82-4FA4-B707-6A652972BBF1}"/>
    <dgm:cxn modelId="{41D07FA4-7B4A-4B9F-9412-488EA67CB954}" type="presOf" srcId="{5605D28D-2CE6-4513-8566-952984E21E14}" destId="{1115A972-356D-401A-9521-9A113395F476}" srcOrd="0" destOrd="0" presId="urn:microsoft.com/office/officeart/2008/layout/LinedList"/>
    <dgm:cxn modelId="{1FF1A0B9-4B42-49D6-AF44-A91DEE3CDC9A}" type="presOf" srcId="{CD1C2A9B-4480-4B79-9B09-674BCEEAC901}" destId="{27CF48E7-B2AE-4331-87D4-53138D2AC887}" srcOrd="0" destOrd="0" presId="urn:microsoft.com/office/officeart/2008/layout/LinedList"/>
    <dgm:cxn modelId="{C30BC59A-9690-4ABB-A1E6-94F0BA6A24CC}" type="presParOf" srcId="{DCCE29A8-86A9-446B-9223-22715E83289B}" destId="{4270A30B-1E33-40F0-8B51-A5EB954AFF7E}" srcOrd="0" destOrd="0" presId="urn:microsoft.com/office/officeart/2008/layout/LinedList"/>
    <dgm:cxn modelId="{A03EAE32-3B34-4078-8EF5-DA716C650414}" type="presParOf" srcId="{DCCE29A8-86A9-446B-9223-22715E83289B}" destId="{8C6134EF-798E-4727-A786-C5622171FDBC}" srcOrd="1" destOrd="0" presId="urn:microsoft.com/office/officeart/2008/layout/LinedList"/>
    <dgm:cxn modelId="{AAA7CAAF-F456-45AB-AE32-5FBD3DEC96AA}" type="presParOf" srcId="{8C6134EF-798E-4727-A786-C5622171FDBC}" destId="{7B280DB0-7CA9-4E69-B4E0-D547D1C3D45B}" srcOrd="0" destOrd="0" presId="urn:microsoft.com/office/officeart/2008/layout/LinedList"/>
    <dgm:cxn modelId="{9A6D72BF-37E8-4CA3-BD20-34683321DF0B}" type="presParOf" srcId="{8C6134EF-798E-4727-A786-C5622171FDBC}" destId="{C8538B75-76B2-4425-9FDE-5A66221DA962}" srcOrd="1" destOrd="0" presId="urn:microsoft.com/office/officeart/2008/layout/LinedList"/>
    <dgm:cxn modelId="{F09C39B8-F533-4C78-BADB-37149BBF2DB8}" type="presParOf" srcId="{DCCE29A8-86A9-446B-9223-22715E83289B}" destId="{BE6D115E-4BC1-4B0A-A908-6FC977C7E7EE}" srcOrd="2" destOrd="0" presId="urn:microsoft.com/office/officeart/2008/layout/LinedList"/>
    <dgm:cxn modelId="{7A2532F7-9F55-46D8-8DF5-FC63F1724A59}" type="presParOf" srcId="{DCCE29A8-86A9-446B-9223-22715E83289B}" destId="{1BAED898-55F1-4D70-BB58-54EE504CD7A1}" srcOrd="3" destOrd="0" presId="urn:microsoft.com/office/officeart/2008/layout/LinedList"/>
    <dgm:cxn modelId="{6C86AA36-03DE-4867-B841-9406ABC80DEB}" type="presParOf" srcId="{1BAED898-55F1-4D70-BB58-54EE504CD7A1}" destId="{0FCC6B09-0E07-4798-AA82-A0ED42D771E7}" srcOrd="0" destOrd="0" presId="urn:microsoft.com/office/officeart/2008/layout/LinedList"/>
    <dgm:cxn modelId="{B0927311-6090-41EB-A39D-EB9C69CDB037}" type="presParOf" srcId="{1BAED898-55F1-4D70-BB58-54EE504CD7A1}" destId="{5C4863C3-5169-483A-840F-ABB1C141B751}" srcOrd="1" destOrd="0" presId="urn:microsoft.com/office/officeart/2008/layout/LinedList"/>
    <dgm:cxn modelId="{D4EFEA17-7BE5-4E64-8BF2-AD4478788524}" type="presParOf" srcId="{DCCE29A8-86A9-446B-9223-22715E83289B}" destId="{9CD13FE7-09F1-42DD-A739-EF3DF6AF0355}" srcOrd="4" destOrd="0" presId="urn:microsoft.com/office/officeart/2008/layout/LinedList"/>
    <dgm:cxn modelId="{0E859D6B-4825-4AD1-9389-975C1FDBCA85}" type="presParOf" srcId="{DCCE29A8-86A9-446B-9223-22715E83289B}" destId="{42701F9B-44C0-4DE7-BCAF-0035248B2D88}" srcOrd="5" destOrd="0" presId="urn:microsoft.com/office/officeart/2008/layout/LinedList"/>
    <dgm:cxn modelId="{7227908C-1202-4CFD-8E59-C52A22BE523A}" type="presParOf" srcId="{42701F9B-44C0-4DE7-BCAF-0035248B2D88}" destId="{314C9707-6C81-4C0B-95C9-E395224DFE48}" srcOrd="0" destOrd="0" presId="urn:microsoft.com/office/officeart/2008/layout/LinedList"/>
    <dgm:cxn modelId="{2F2611A7-C02D-4FBC-8FBD-AC9708466EA6}" type="presParOf" srcId="{42701F9B-44C0-4DE7-BCAF-0035248B2D88}" destId="{1CB05744-0E44-4B7D-A6D3-9286F6F5CA75}" srcOrd="1" destOrd="0" presId="urn:microsoft.com/office/officeart/2008/layout/LinedList"/>
    <dgm:cxn modelId="{8DEB6D58-4F03-4A30-963A-A29EBB053F78}" type="presParOf" srcId="{DCCE29A8-86A9-446B-9223-22715E83289B}" destId="{17DB2355-76F1-4502-ABA8-1A37F5345701}" srcOrd="6" destOrd="0" presId="urn:microsoft.com/office/officeart/2008/layout/LinedList"/>
    <dgm:cxn modelId="{19C79B85-9AE3-4B61-BB3C-D381A817CB4B}" type="presParOf" srcId="{DCCE29A8-86A9-446B-9223-22715E83289B}" destId="{76EC50A0-E9F8-46BB-818E-1BBC5F59A089}" srcOrd="7" destOrd="0" presId="urn:microsoft.com/office/officeart/2008/layout/LinedList"/>
    <dgm:cxn modelId="{7E13344A-E07D-4220-975D-68A377B4B4FE}" type="presParOf" srcId="{76EC50A0-E9F8-46BB-818E-1BBC5F59A089}" destId="{8B444AA6-12C6-483F-A9AD-73DB5C62B302}" srcOrd="0" destOrd="0" presId="urn:microsoft.com/office/officeart/2008/layout/LinedList"/>
    <dgm:cxn modelId="{84026761-62D7-4A20-BF05-DAD1FDBB8E40}" type="presParOf" srcId="{76EC50A0-E9F8-46BB-818E-1BBC5F59A089}" destId="{2802EBB8-25FE-4929-B87F-BC581DC7F895}" srcOrd="1" destOrd="0" presId="urn:microsoft.com/office/officeart/2008/layout/LinedList"/>
    <dgm:cxn modelId="{0E9205BB-8198-4C12-ADDB-E1AB7CF7B351}" type="presParOf" srcId="{DCCE29A8-86A9-446B-9223-22715E83289B}" destId="{0B4C3F88-906B-43C9-BE72-AAB3EA96E942}" srcOrd="8" destOrd="0" presId="urn:microsoft.com/office/officeart/2008/layout/LinedList"/>
    <dgm:cxn modelId="{1FC007C4-15AC-45A6-A3C6-8CA32244E76C}" type="presParOf" srcId="{DCCE29A8-86A9-446B-9223-22715E83289B}" destId="{36554586-A715-42C8-8638-048C9D7ACC77}" srcOrd="9" destOrd="0" presId="urn:microsoft.com/office/officeart/2008/layout/LinedList"/>
    <dgm:cxn modelId="{1C86F0A2-E732-40EF-A28F-37EC7CF0409F}" type="presParOf" srcId="{36554586-A715-42C8-8638-048C9D7ACC77}" destId="{1115A972-356D-401A-9521-9A113395F476}" srcOrd="0" destOrd="0" presId="urn:microsoft.com/office/officeart/2008/layout/LinedList"/>
    <dgm:cxn modelId="{22C0D31C-738B-4CF6-B9F7-0BADE194C8AA}" type="presParOf" srcId="{36554586-A715-42C8-8638-048C9D7ACC77}" destId="{AE248230-5A57-4187-B262-38F5232D1944}" srcOrd="1" destOrd="0" presId="urn:microsoft.com/office/officeart/2008/layout/LinedList"/>
    <dgm:cxn modelId="{1EA6CB19-3D74-40DB-9C0D-E704FAAB869C}" type="presParOf" srcId="{DCCE29A8-86A9-446B-9223-22715E83289B}" destId="{3789FDC3-7721-423B-A0E6-7F9E399CCF18}" srcOrd="10" destOrd="0" presId="urn:microsoft.com/office/officeart/2008/layout/LinedList"/>
    <dgm:cxn modelId="{DFC38C4A-322F-49CB-9908-3826D4CFE38D}" type="presParOf" srcId="{DCCE29A8-86A9-446B-9223-22715E83289B}" destId="{4BD2D687-6478-4534-8107-5DCF93F6553B}" srcOrd="11" destOrd="0" presId="urn:microsoft.com/office/officeart/2008/layout/LinedList"/>
    <dgm:cxn modelId="{BED426E2-C405-4279-9475-0B99E3617D53}" type="presParOf" srcId="{4BD2D687-6478-4534-8107-5DCF93F6553B}" destId="{27CF48E7-B2AE-4331-87D4-53138D2AC887}" srcOrd="0" destOrd="0" presId="urn:microsoft.com/office/officeart/2008/layout/LinedList"/>
    <dgm:cxn modelId="{5C4A1FC1-DA64-416B-B8D6-2CF56C4CCB38}" type="presParOf" srcId="{4BD2D687-6478-4534-8107-5DCF93F6553B}" destId="{A8090952-582C-4FBC-B8EF-8AA3C0D23716}" srcOrd="1" destOrd="0" presId="urn:microsoft.com/office/officeart/2008/layout/LinedList"/>
    <dgm:cxn modelId="{C6DD40E4-57BF-4959-A2A3-A5DF41F11CB3}" type="presParOf" srcId="{DCCE29A8-86A9-446B-9223-22715E83289B}" destId="{E9FD4D98-7DD1-43DC-AF2D-4E82E13BFB46}" srcOrd="12" destOrd="0" presId="urn:microsoft.com/office/officeart/2008/layout/LinedList"/>
    <dgm:cxn modelId="{9A8E63AD-F6BF-4976-8AD2-2232FA6EB0D0}" type="presParOf" srcId="{DCCE29A8-86A9-446B-9223-22715E83289B}" destId="{032F19AA-C742-489C-92D0-5D4FFB58A93C}" srcOrd="13" destOrd="0" presId="urn:microsoft.com/office/officeart/2008/layout/LinedList"/>
    <dgm:cxn modelId="{1B69F23B-503A-4A6A-9ECF-FF3209630AD2}" type="presParOf" srcId="{032F19AA-C742-489C-92D0-5D4FFB58A93C}" destId="{0E168A29-C8ED-4754-8E26-E5944002F1DB}" srcOrd="0" destOrd="0" presId="urn:microsoft.com/office/officeart/2008/layout/LinedList"/>
    <dgm:cxn modelId="{D4B15089-3DB5-4278-91E2-D9A4C289F015}" type="presParOf" srcId="{032F19AA-C742-489C-92D0-5D4FFB58A93C}" destId="{D9B19F98-A289-47CA-A501-DBF336E710C3}" srcOrd="1" destOrd="0" presId="urn:microsoft.com/office/officeart/2008/layout/LinedList"/>
    <dgm:cxn modelId="{565EB40B-CE01-41F3-BE1C-FC71FE334768}" type="presParOf" srcId="{DCCE29A8-86A9-446B-9223-22715E83289B}" destId="{7E6DF110-97FC-4028-ABB7-59AFA81CEE00}" srcOrd="14" destOrd="0" presId="urn:microsoft.com/office/officeart/2008/layout/LinedList"/>
    <dgm:cxn modelId="{A1A3A3B8-3C7F-422F-AD5D-888D3BC79E8E}" type="presParOf" srcId="{DCCE29A8-86A9-446B-9223-22715E83289B}" destId="{8CA63E76-366B-45BD-880B-BCAA0D33A928}" srcOrd="15" destOrd="0" presId="urn:microsoft.com/office/officeart/2008/layout/LinedList"/>
    <dgm:cxn modelId="{CA386326-7B78-4FD5-BC5C-AC2F4E7A4D14}" type="presParOf" srcId="{8CA63E76-366B-45BD-880B-BCAA0D33A928}" destId="{AEC36FB6-0B6D-4326-8DB0-41ED70DB9501}" srcOrd="0" destOrd="0" presId="urn:microsoft.com/office/officeart/2008/layout/LinedList"/>
    <dgm:cxn modelId="{12CB3B04-A1B2-457E-8D5D-AAB0AB9B7C43}" type="presParOf" srcId="{8CA63E76-366B-45BD-880B-BCAA0D33A928}" destId="{E4B04D3A-D20F-4FD7-9F85-F49D43C26B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316291-66C9-49D9-873C-BE113BEE41E2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59E3863-A84E-445F-997A-3CE17FFCD290}" type="par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0C826BCA-A8F8-4062-9D1E-B27CFC602A93}" type="sib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A4A80ADF-1EA7-456C-AC52-E5D1378365BE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6C894D97-E968-4E8F-8CAD-6DA283470FCF}" type="par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2F23D089-3983-4071-B9EA-2DF211925FB4}" type="sib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166362A4-DDAC-4E8E-A7F3-B7F16112A065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0387638-BBF7-4F02-BD8C-C9CE6956FB51}" type="par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8233BB3A-93FE-4D70-B5AB-AE0D6C63CDC0}" type="sib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6DF81B1C-168F-4247-A5EB-963699290597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E329BF-71D5-4580-92E5-1D2EB9DC9B5C}" type="par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1E1A6AF0-7555-4DF3-9086-EA05BF06F73D}" type="sib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38CAA8EE-0ACB-4CA5-A0D8-7D6FD2DB61F1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B5041D-A136-4A1B-9E45-90D4329C0C11}" type="par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48703D89-26C6-4C20-9D0B-0E5066BCF337}" type="sib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921970AB-4AEC-4C74-8032-43ED79F86A14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21F558D-38F6-4835-8723-636442EEB5D8}" type="par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74A07AA9-92EC-4141-B4F7-C25BFF54F351}" type="sib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CCADA5AF-8B6B-4BF5-A64A-70300792BB40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C484767-B6BC-4B5A-BC74-38247B2D9E65}" type="par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1FE5FAF-BA42-427C-ACB6-9CFC6D244FD1}" type="sib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EBC5519-1494-45A5-9B46-946795E75D2D}" type="pres">
      <dgm:prSet presAssocID="{7E5AA53B-3EEE-4DE4-BB81-9044890C2946}" presName="vert0" presStyleCnt="0">
        <dgm:presLayoutVars>
          <dgm:dir/>
          <dgm:animOne val="branch"/>
          <dgm:animLvl val="lvl"/>
        </dgm:presLayoutVars>
      </dgm:prSet>
      <dgm:spPr/>
    </dgm:pt>
    <dgm:pt modelId="{9C7B237B-D6D4-4CB5-9AA3-1814A70A160D}" type="pres">
      <dgm:prSet presAssocID="{6750AC01-D39D-4F3A-9DC8-2A211EE986A2}" presName="thickLine" presStyleLbl="alignNode1" presStyleIdx="0" presStyleCnt="8"/>
      <dgm:spPr/>
    </dgm:pt>
    <dgm:pt modelId="{F9EF8C94-F973-40A0-B7F4-4F04F4488599}" type="pres">
      <dgm:prSet presAssocID="{6750AC01-D39D-4F3A-9DC8-2A211EE986A2}" presName="horz1" presStyleCnt="0"/>
      <dgm:spPr/>
    </dgm:pt>
    <dgm:pt modelId="{366941A5-D8DE-44AF-8E9B-23412499E5BE}" type="pres">
      <dgm:prSet presAssocID="{6750AC01-D39D-4F3A-9DC8-2A211EE986A2}" presName="tx1" presStyleLbl="revTx" presStyleIdx="0" presStyleCnt="8"/>
      <dgm:spPr/>
    </dgm:pt>
    <dgm:pt modelId="{C3A5AE0A-F2BF-4AC2-A813-1621B6AE68FC}" type="pres">
      <dgm:prSet presAssocID="{6750AC01-D39D-4F3A-9DC8-2A211EE986A2}" presName="vert1" presStyleCnt="0"/>
      <dgm:spPr/>
    </dgm:pt>
    <dgm:pt modelId="{DB7AA91C-33F0-4258-86D8-71410C78EFB2}" type="pres">
      <dgm:prSet presAssocID="{27316291-66C9-49D9-873C-BE113BEE41E2}" presName="thickLine" presStyleLbl="alignNode1" presStyleIdx="1" presStyleCnt="8"/>
      <dgm:spPr/>
    </dgm:pt>
    <dgm:pt modelId="{8C33FC59-4B98-42B1-92B6-7C83C6189A73}" type="pres">
      <dgm:prSet presAssocID="{27316291-66C9-49D9-873C-BE113BEE41E2}" presName="horz1" presStyleCnt="0"/>
      <dgm:spPr/>
    </dgm:pt>
    <dgm:pt modelId="{1F32BAE6-4296-4870-98F6-37E093AC66D7}" type="pres">
      <dgm:prSet presAssocID="{27316291-66C9-49D9-873C-BE113BEE41E2}" presName="tx1" presStyleLbl="revTx" presStyleIdx="1" presStyleCnt="8"/>
      <dgm:spPr/>
    </dgm:pt>
    <dgm:pt modelId="{1600C31A-FDCB-4088-8141-DD60FE1CF418}" type="pres">
      <dgm:prSet presAssocID="{27316291-66C9-49D9-873C-BE113BEE41E2}" presName="vert1" presStyleCnt="0"/>
      <dgm:spPr/>
    </dgm:pt>
    <dgm:pt modelId="{2B23CEAD-ECB6-4C9E-B831-A4D7B04923B6}" type="pres">
      <dgm:prSet presAssocID="{A4A80ADF-1EA7-456C-AC52-E5D1378365BE}" presName="thickLine" presStyleLbl="alignNode1" presStyleIdx="2" presStyleCnt="8"/>
      <dgm:spPr/>
    </dgm:pt>
    <dgm:pt modelId="{D962CB84-E518-4173-A5D8-F4D6EA0086BA}" type="pres">
      <dgm:prSet presAssocID="{A4A80ADF-1EA7-456C-AC52-E5D1378365BE}" presName="horz1" presStyleCnt="0"/>
      <dgm:spPr/>
    </dgm:pt>
    <dgm:pt modelId="{4FCD8013-E8BD-406F-B03F-E3895138334F}" type="pres">
      <dgm:prSet presAssocID="{A4A80ADF-1EA7-456C-AC52-E5D1378365BE}" presName="tx1" presStyleLbl="revTx" presStyleIdx="2" presStyleCnt="8"/>
      <dgm:spPr/>
    </dgm:pt>
    <dgm:pt modelId="{F99A9B83-5456-4B43-80A9-FB4C0F343498}" type="pres">
      <dgm:prSet presAssocID="{A4A80ADF-1EA7-456C-AC52-E5D1378365BE}" presName="vert1" presStyleCnt="0"/>
      <dgm:spPr/>
    </dgm:pt>
    <dgm:pt modelId="{CED388FC-0F29-430D-AD20-05230C67EADE}" type="pres">
      <dgm:prSet presAssocID="{166362A4-DDAC-4E8E-A7F3-B7F16112A065}" presName="thickLine" presStyleLbl="alignNode1" presStyleIdx="3" presStyleCnt="8"/>
      <dgm:spPr/>
    </dgm:pt>
    <dgm:pt modelId="{BEAFB615-55EA-4409-966E-09558C16B94B}" type="pres">
      <dgm:prSet presAssocID="{166362A4-DDAC-4E8E-A7F3-B7F16112A065}" presName="horz1" presStyleCnt="0"/>
      <dgm:spPr/>
    </dgm:pt>
    <dgm:pt modelId="{ABF9ACBF-2E29-41D9-9054-8B08242E168C}" type="pres">
      <dgm:prSet presAssocID="{166362A4-DDAC-4E8E-A7F3-B7F16112A065}" presName="tx1" presStyleLbl="revTx" presStyleIdx="3" presStyleCnt="8"/>
      <dgm:spPr/>
    </dgm:pt>
    <dgm:pt modelId="{A597B79A-82E0-4015-85F2-CDE51607704F}" type="pres">
      <dgm:prSet presAssocID="{166362A4-DDAC-4E8E-A7F3-B7F16112A065}" presName="vert1" presStyleCnt="0"/>
      <dgm:spPr/>
    </dgm:pt>
    <dgm:pt modelId="{E9FF3846-DCC7-42C7-92E5-4E80832D5E21}" type="pres">
      <dgm:prSet presAssocID="{6DF81B1C-168F-4247-A5EB-963699290597}" presName="thickLine" presStyleLbl="alignNode1" presStyleIdx="4" presStyleCnt="8"/>
      <dgm:spPr/>
    </dgm:pt>
    <dgm:pt modelId="{564B18BE-EFF4-4DA3-8D7C-441849CEA8A8}" type="pres">
      <dgm:prSet presAssocID="{6DF81B1C-168F-4247-A5EB-963699290597}" presName="horz1" presStyleCnt="0"/>
      <dgm:spPr/>
    </dgm:pt>
    <dgm:pt modelId="{378C2978-57AA-4BA6-8FDA-E958D3BEBB7D}" type="pres">
      <dgm:prSet presAssocID="{6DF81B1C-168F-4247-A5EB-963699290597}" presName="tx1" presStyleLbl="revTx" presStyleIdx="4" presStyleCnt="8"/>
      <dgm:spPr/>
    </dgm:pt>
    <dgm:pt modelId="{8FE35341-F6EE-4722-A27E-57C6C710BA38}" type="pres">
      <dgm:prSet presAssocID="{6DF81B1C-168F-4247-A5EB-963699290597}" presName="vert1" presStyleCnt="0"/>
      <dgm:spPr/>
    </dgm:pt>
    <dgm:pt modelId="{101CFCEC-436F-4AF2-BFA0-8F710279B81B}" type="pres">
      <dgm:prSet presAssocID="{38CAA8EE-0ACB-4CA5-A0D8-7D6FD2DB61F1}" presName="thickLine" presStyleLbl="alignNode1" presStyleIdx="5" presStyleCnt="8"/>
      <dgm:spPr/>
    </dgm:pt>
    <dgm:pt modelId="{1C0733CD-0AB5-4AB3-BD32-B0901B86FCB1}" type="pres">
      <dgm:prSet presAssocID="{38CAA8EE-0ACB-4CA5-A0D8-7D6FD2DB61F1}" presName="horz1" presStyleCnt="0"/>
      <dgm:spPr/>
    </dgm:pt>
    <dgm:pt modelId="{DED44D0E-CAA4-42FD-9AB8-791525400603}" type="pres">
      <dgm:prSet presAssocID="{38CAA8EE-0ACB-4CA5-A0D8-7D6FD2DB61F1}" presName="tx1" presStyleLbl="revTx" presStyleIdx="5" presStyleCnt="8"/>
      <dgm:spPr/>
    </dgm:pt>
    <dgm:pt modelId="{0C1272C4-BB03-4569-8FCE-90A7AFEBD4FD}" type="pres">
      <dgm:prSet presAssocID="{38CAA8EE-0ACB-4CA5-A0D8-7D6FD2DB61F1}" presName="vert1" presStyleCnt="0"/>
      <dgm:spPr/>
    </dgm:pt>
    <dgm:pt modelId="{DFF8D096-A9AF-4CD0-8A09-C80436F1D09D}" type="pres">
      <dgm:prSet presAssocID="{921970AB-4AEC-4C74-8032-43ED79F86A14}" presName="thickLine" presStyleLbl="alignNode1" presStyleIdx="6" presStyleCnt="8"/>
      <dgm:spPr/>
    </dgm:pt>
    <dgm:pt modelId="{0B2F5651-9917-4A5A-9527-43CF62F3CB0E}" type="pres">
      <dgm:prSet presAssocID="{921970AB-4AEC-4C74-8032-43ED79F86A14}" presName="horz1" presStyleCnt="0"/>
      <dgm:spPr/>
    </dgm:pt>
    <dgm:pt modelId="{170851C5-A14F-41C6-A6A5-6FC51A2B58EF}" type="pres">
      <dgm:prSet presAssocID="{921970AB-4AEC-4C74-8032-43ED79F86A14}" presName="tx1" presStyleLbl="revTx" presStyleIdx="6" presStyleCnt="8"/>
      <dgm:spPr/>
    </dgm:pt>
    <dgm:pt modelId="{1CC28251-1795-4E4E-80A4-1E15B11C6498}" type="pres">
      <dgm:prSet presAssocID="{921970AB-4AEC-4C74-8032-43ED79F86A14}" presName="vert1" presStyleCnt="0"/>
      <dgm:spPr/>
    </dgm:pt>
    <dgm:pt modelId="{E0200A7C-7E73-420B-B673-475A1F68448A}" type="pres">
      <dgm:prSet presAssocID="{CCADA5AF-8B6B-4BF5-A64A-70300792BB40}" presName="thickLine" presStyleLbl="alignNode1" presStyleIdx="7" presStyleCnt="8"/>
      <dgm:spPr/>
    </dgm:pt>
    <dgm:pt modelId="{AB62ABF0-491C-4D9E-A324-8930ED6EFBC6}" type="pres">
      <dgm:prSet presAssocID="{CCADA5AF-8B6B-4BF5-A64A-70300792BB40}" presName="horz1" presStyleCnt="0"/>
      <dgm:spPr/>
    </dgm:pt>
    <dgm:pt modelId="{03F1D3FB-EA1A-4E4A-8EEF-7EB2C5AFD364}" type="pres">
      <dgm:prSet presAssocID="{CCADA5AF-8B6B-4BF5-A64A-70300792BB40}" presName="tx1" presStyleLbl="revTx" presStyleIdx="7" presStyleCnt="8"/>
      <dgm:spPr/>
    </dgm:pt>
    <dgm:pt modelId="{3E12A139-6C76-437E-A3DC-E0FE78E452DC}" type="pres">
      <dgm:prSet presAssocID="{CCADA5AF-8B6B-4BF5-A64A-70300792BB40}" presName="vert1" presStyleCnt="0"/>
      <dgm:spPr/>
    </dgm:pt>
  </dgm:ptLst>
  <dgm:cxnLst>
    <dgm:cxn modelId="{C2B2C30D-59ED-4BB7-95DD-47438E5D38E8}" type="presOf" srcId="{7E5AA53B-3EEE-4DE4-BB81-9044890C2946}" destId="{BEBC5519-1494-45A5-9B46-946795E75D2D}" srcOrd="0" destOrd="0" presId="urn:microsoft.com/office/officeart/2008/layout/LinedList"/>
    <dgm:cxn modelId="{042B2636-EE8B-4246-B3DB-DBEB50A7F866}" type="presOf" srcId="{27316291-66C9-49D9-873C-BE113BEE41E2}" destId="{1F32BAE6-4296-4870-98F6-37E093AC66D7}" srcOrd="0" destOrd="0" presId="urn:microsoft.com/office/officeart/2008/layout/LinedList"/>
    <dgm:cxn modelId="{9CC60A3B-92EB-448A-A7B8-208795784629}" srcId="{7E5AA53B-3EEE-4DE4-BB81-9044890C2946}" destId="{CCADA5AF-8B6B-4BF5-A64A-70300792BB40}" srcOrd="7" destOrd="0" parTransId="{7C484767-B6BC-4B5A-BC74-38247B2D9E65}" sibTransId="{B1FE5FAF-BA42-427C-ACB6-9CFC6D244FD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D6D0FE43-8A99-41F8-A2CA-7DFCE411F70C}" type="presOf" srcId="{38CAA8EE-0ACB-4CA5-A0D8-7D6FD2DB61F1}" destId="{DED44D0E-CAA4-42FD-9AB8-791525400603}" srcOrd="0" destOrd="0" presId="urn:microsoft.com/office/officeart/2008/layout/LinedList"/>
    <dgm:cxn modelId="{1DCC064F-A098-4551-93E2-33FB69E2BF00}" type="presOf" srcId="{6750AC01-D39D-4F3A-9DC8-2A211EE986A2}" destId="{366941A5-D8DE-44AF-8E9B-23412499E5BE}" srcOrd="0" destOrd="0" presId="urn:microsoft.com/office/officeart/2008/layout/LinedList"/>
    <dgm:cxn modelId="{08124C70-C996-43C4-B7A4-B75B6334E2A2}" type="presOf" srcId="{166362A4-DDAC-4E8E-A7F3-B7F16112A065}" destId="{ABF9ACBF-2E29-41D9-9054-8B08242E168C}" srcOrd="0" destOrd="0" presId="urn:microsoft.com/office/officeart/2008/layout/LinedList"/>
    <dgm:cxn modelId="{52E8A870-FF85-4B8E-B766-4C6FC60F1220}" srcId="{7E5AA53B-3EEE-4DE4-BB81-9044890C2946}" destId="{166362A4-DDAC-4E8E-A7F3-B7F16112A065}" srcOrd="3" destOrd="0" parTransId="{40387638-BBF7-4F02-BD8C-C9CE6956FB51}" sibTransId="{8233BB3A-93FE-4D70-B5AB-AE0D6C63CDC0}"/>
    <dgm:cxn modelId="{4A172351-8060-49D2-A1FA-8B3A593BB0D5}" type="presOf" srcId="{CCADA5AF-8B6B-4BF5-A64A-70300792BB40}" destId="{03F1D3FB-EA1A-4E4A-8EEF-7EB2C5AFD364}" srcOrd="0" destOrd="0" presId="urn:microsoft.com/office/officeart/2008/layout/LinedList"/>
    <dgm:cxn modelId="{25A83C51-3272-4FBB-96F9-0EF2AAD6AE45}" srcId="{7E5AA53B-3EEE-4DE4-BB81-9044890C2946}" destId="{A4A80ADF-1EA7-456C-AC52-E5D1378365BE}" srcOrd="2" destOrd="0" parTransId="{6C894D97-E968-4E8F-8CAD-6DA283470FCF}" sibTransId="{2F23D089-3983-4071-B9EA-2DF211925FB4}"/>
    <dgm:cxn modelId="{36BF5451-2A5B-483D-8461-5045CE39B297}" type="presOf" srcId="{921970AB-4AEC-4C74-8032-43ED79F86A14}" destId="{170851C5-A14F-41C6-A6A5-6FC51A2B58EF}" srcOrd="0" destOrd="0" presId="urn:microsoft.com/office/officeart/2008/layout/LinedList"/>
    <dgm:cxn modelId="{F1F3EF77-09A2-44FB-A73D-955CEF4C74BF}" srcId="{7E5AA53B-3EEE-4DE4-BB81-9044890C2946}" destId="{921970AB-4AEC-4C74-8032-43ED79F86A14}" srcOrd="6" destOrd="0" parTransId="{F21F558D-38F6-4835-8723-636442EEB5D8}" sibTransId="{74A07AA9-92EC-4141-B4F7-C25BFF54F351}"/>
    <dgm:cxn modelId="{FF238059-D37C-4631-8527-88D31A5184FC}" type="presOf" srcId="{A4A80ADF-1EA7-456C-AC52-E5D1378365BE}" destId="{4FCD8013-E8BD-406F-B03F-E3895138334F}" srcOrd="0" destOrd="0" presId="urn:microsoft.com/office/officeart/2008/layout/LinedList"/>
    <dgm:cxn modelId="{E7613B87-94C9-46B2-A34A-55B0F38A7853}" srcId="{7E5AA53B-3EEE-4DE4-BB81-9044890C2946}" destId="{27316291-66C9-49D9-873C-BE113BEE41E2}" srcOrd="1" destOrd="0" parTransId="{D59E3863-A84E-445F-997A-3CE17FFCD290}" sibTransId="{0C826BCA-A8F8-4062-9D1E-B27CFC602A93}"/>
    <dgm:cxn modelId="{FD9685BA-A5C2-4303-94D6-96868BCF3B98}" srcId="{7E5AA53B-3EEE-4DE4-BB81-9044890C2946}" destId="{38CAA8EE-0ACB-4CA5-A0D8-7D6FD2DB61F1}" srcOrd="5" destOrd="0" parTransId="{E9B5041D-A136-4A1B-9E45-90D4329C0C11}" sibTransId="{48703D89-26C6-4C20-9D0B-0E5066BCF337}"/>
    <dgm:cxn modelId="{3E3883CD-A5C5-4FE8-867D-49D02ECDD22E}" srcId="{7E5AA53B-3EEE-4DE4-BB81-9044890C2946}" destId="{6DF81B1C-168F-4247-A5EB-963699290597}" srcOrd="4" destOrd="0" parTransId="{18E329BF-71D5-4580-92E5-1D2EB9DC9B5C}" sibTransId="{1E1A6AF0-7555-4DF3-9086-EA05BF06F73D}"/>
    <dgm:cxn modelId="{EB764DDA-18BC-46E6-9082-313508F0581A}" type="presOf" srcId="{6DF81B1C-168F-4247-A5EB-963699290597}" destId="{378C2978-57AA-4BA6-8FDA-E958D3BEBB7D}" srcOrd="0" destOrd="0" presId="urn:microsoft.com/office/officeart/2008/layout/LinedList"/>
    <dgm:cxn modelId="{0561DE9D-FCAA-4C74-8F20-5063D1617084}" type="presParOf" srcId="{BEBC5519-1494-45A5-9B46-946795E75D2D}" destId="{9C7B237B-D6D4-4CB5-9AA3-1814A70A160D}" srcOrd="0" destOrd="0" presId="urn:microsoft.com/office/officeart/2008/layout/LinedList"/>
    <dgm:cxn modelId="{735F96BA-12BB-452E-8087-64711631516B}" type="presParOf" srcId="{BEBC5519-1494-45A5-9B46-946795E75D2D}" destId="{F9EF8C94-F973-40A0-B7F4-4F04F4488599}" srcOrd="1" destOrd="0" presId="urn:microsoft.com/office/officeart/2008/layout/LinedList"/>
    <dgm:cxn modelId="{0FA0AA0C-F978-4431-81CD-730401A474E1}" type="presParOf" srcId="{F9EF8C94-F973-40A0-B7F4-4F04F4488599}" destId="{366941A5-D8DE-44AF-8E9B-23412499E5BE}" srcOrd="0" destOrd="0" presId="urn:microsoft.com/office/officeart/2008/layout/LinedList"/>
    <dgm:cxn modelId="{F2FB5FDA-8C74-407B-8639-092DAB41D2D9}" type="presParOf" srcId="{F9EF8C94-F973-40A0-B7F4-4F04F4488599}" destId="{C3A5AE0A-F2BF-4AC2-A813-1621B6AE68FC}" srcOrd="1" destOrd="0" presId="urn:microsoft.com/office/officeart/2008/layout/LinedList"/>
    <dgm:cxn modelId="{37584273-D686-4DAB-BC19-F6184C8F942D}" type="presParOf" srcId="{BEBC5519-1494-45A5-9B46-946795E75D2D}" destId="{DB7AA91C-33F0-4258-86D8-71410C78EFB2}" srcOrd="2" destOrd="0" presId="urn:microsoft.com/office/officeart/2008/layout/LinedList"/>
    <dgm:cxn modelId="{B0B2DF33-FC0E-4254-9AEE-C5B38A28CD43}" type="presParOf" srcId="{BEBC5519-1494-45A5-9B46-946795E75D2D}" destId="{8C33FC59-4B98-42B1-92B6-7C83C6189A73}" srcOrd="3" destOrd="0" presId="urn:microsoft.com/office/officeart/2008/layout/LinedList"/>
    <dgm:cxn modelId="{31599DF9-BA14-4BBC-BB59-CC0C83C9A60D}" type="presParOf" srcId="{8C33FC59-4B98-42B1-92B6-7C83C6189A73}" destId="{1F32BAE6-4296-4870-98F6-37E093AC66D7}" srcOrd="0" destOrd="0" presId="urn:microsoft.com/office/officeart/2008/layout/LinedList"/>
    <dgm:cxn modelId="{3ECDB082-D70D-450D-B0AD-7D75309CA0E1}" type="presParOf" srcId="{8C33FC59-4B98-42B1-92B6-7C83C6189A73}" destId="{1600C31A-FDCB-4088-8141-DD60FE1CF418}" srcOrd="1" destOrd="0" presId="urn:microsoft.com/office/officeart/2008/layout/LinedList"/>
    <dgm:cxn modelId="{C166CA6B-5A7A-4C4E-B8BB-E5505BE9965A}" type="presParOf" srcId="{BEBC5519-1494-45A5-9B46-946795E75D2D}" destId="{2B23CEAD-ECB6-4C9E-B831-A4D7B04923B6}" srcOrd="4" destOrd="0" presId="urn:microsoft.com/office/officeart/2008/layout/LinedList"/>
    <dgm:cxn modelId="{9D241059-E7B3-400B-B53A-4C407D2460D0}" type="presParOf" srcId="{BEBC5519-1494-45A5-9B46-946795E75D2D}" destId="{D962CB84-E518-4173-A5D8-F4D6EA0086BA}" srcOrd="5" destOrd="0" presId="urn:microsoft.com/office/officeart/2008/layout/LinedList"/>
    <dgm:cxn modelId="{CAB8BA7F-D825-4122-AC68-7516B4F5329A}" type="presParOf" srcId="{D962CB84-E518-4173-A5D8-F4D6EA0086BA}" destId="{4FCD8013-E8BD-406F-B03F-E3895138334F}" srcOrd="0" destOrd="0" presId="urn:microsoft.com/office/officeart/2008/layout/LinedList"/>
    <dgm:cxn modelId="{38AC84EE-7C16-4B3B-9132-3702C3CD13B6}" type="presParOf" srcId="{D962CB84-E518-4173-A5D8-F4D6EA0086BA}" destId="{F99A9B83-5456-4B43-80A9-FB4C0F343498}" srcOrd="1" destOrd="0" presId="urn:microsoft.com/office/officeart/2008/layout/LinedList"/>
    <dgm:cxn modelId="{D079060E-3DDD-48FF-8C92-53F22502D743}" type="presParOf" srcId="{BEBC5519-1494-45A5-9B46-946795E75D2D}" destId="{CED388FC-0F29-430D-AD20-05230C67EADE}" srcOrd="6" destOrd="0" presId="urn:microsoft.com/office/officeart/2008/layout/LinedList"/>
    <dgm:cxn modelId="{94C245FD-8AF6-4EC4-8C5D-B0D73DD2EA33}" type="presParOf" srcId="{BEBC5519-1494-45A5-9B46-946795E75D2D}" destId="{BEAFB615-55EA-4409-966E-09558C16B94B}" srcOrd="7" destOrd="0" presId="urn:microsoft.com/office/officeart/2008/layout/LinedList"/>
    <dgm:cxn modelId="{C5D9C671-F4FB-436C-8B22-5FCD85E7B0CF}" type="presParOf" srcId="{BEAFB615-55EA-4409-966E-09558C16B94B}" destId="{ABF9ACBF-2E29-41D9-9054-8B08242E168C}" srcOrd="0" destOrd="0" presId="urn:microsoft.com/office/officeart/2008/layout/LinedList"/>
    <dgm:cxn modelId="{0F9F9B82-85F0-4644-9E63-5B44E9B7BDE0}" type="presParOf" srcId="{BEAFB615-55EA-4409-966E-09558C16B94B}" destId="{A597B79A-82E0-4015-85F2-CDE51607704F}" srcOrd="1" destOrd="0" presId="urn:microsoft.com/office/officeart/2008/layout/LinedList"/>
    <dgm:cxn modelId="{CE4F14A9-D19E-47F5-B920-8D3A469F4ED9}" type="presParOf" srcId="{BEBC5519-1494-45A5-9B46-946795E75D2D}" destId="{E9FF3846-DCC7-42C7-92E5-4E80832D5E21}" srcOrd="8" destOrd="0" presId="urn:microsoft.com/office/officeart/2008/layout/LinedList"/>
    <dgm:cxn modelId="{CBFBB1C7-10E1-4BCA-9C91-C12C95430A89}" type="presParOf" srcId="{BEBC5519-1494-45A5-9B46-946795E75D2D}" destId="{564B18BE-EFF4-4DA3-8D7C-441849CEA8A8}" srcOrd="9" destOrd="0" presId="urn:microsoft.com/office/officeart/2008/layout/LinedList"/>
    <dgm:cxn modelId="{3920A87F-C038-42CE-8A66-FF6237BCE20A}" type="presParOf" srcId="{564B18BE-EFF4-4DA3-8D7C-441849CEA8A8}" destId="{378C2978-57AA-4BA6-8FDA-E958D3BEBB7D}" srcOrd="0" destOrd="0" presId="urn:microsoft.com/office/officeart/2008/layout/LinedList"/>
    <dgm:cxn modelId="{74BB1C42-F13F-433B-BA79-03331E93C99B}" type="presParOf" srcId="{564B18BE-EFF4-4DA3-8D7C-441849CEA8A8}" destId="{8FE35341-F6EE-4722-A27E-57C6C710BA38}" srcOrd="1" destOrd="0" presId="urn:microsoft.com/office/officeart/2008/layout/LinedList"/>
    <dgm:cxn modelId="{AED648FC-51E4-44A1-9ED9-C29470973A74}" type="presParOf" srcId="{BEBC5519-1494-45A5-9B46-946795E75D2D}" destId="{101CFCEC-436F-4AF2-BFA0-8F710279B81B}" srcOrd="10" destOrd="0" presId="urn:microsoft.com/office/officeart/2008/layout/LinedList"/>
    <dgm:cxn modelId="{6D907D07-CD5A-410E-83ED-14FE4414AC59}" type="presParOf" srcId="{BEBC5519-1494-45A5-9B46-946795E75D2D}" destId="{1C0733CD-0AB5-4AB3-BD32-B0901B86FCB1}" srcOrd="11" destOrd="0" presId="urn:microsoft.com/office/officeart/2008/layout/LinedList"/>
    <dgm:cxn modelId="{EC37A742-9164-404F-A4A4-1F98DC95EA37}" type="presParOf" srcId="{1C0733CD-0AB5-4AB3-BD32-B0901B86FCB1}" destId="{DED44D0E-CAA4-42FD-9AB8-791525400603}" srcOrd="0" destOrd="0" presId="urn:microsoft.com/office/officeart/2008/layout/LinedList"/>
    <dgm:cxn modelId="{05226B51-0F29-4DF9-9A47-A3CA134F35AA}" type="presParOf" srcId="{1C0733CD-0AB5-4AB3-BD32-B0901B86FCB1}" destId="{0C1272C4-BB03-4569-8FCE-90A7AFEBD4FD}" srcOrd="1" destOrd="0" presId="urn:microsoft.com/office/officeart/2008/layout/LinedList"/>
    <dgm:cxn modelId="{F2C3A6FE-6AC6-4DF6-8F30-4C150A0D9B65}" type="presParOf" srcId="{BEBC5519-1494-45A5-9B46-946795E75D2D}" destId="{DFF8D096-A9AF-4CD0-8A09-C80436F1D09D}" srcOrd="12" destOrd="0" presId="urn:microsoft.com/office/officeart/2008/layout/LinedList"/>
    <dgm:cxn modelId="{61296B1F-B34D-422B-A9D6-CFC97DCFA2CC}" type="presParOf" srcId="{BEBC5519-1494-45A5-9B46-946795E75D2D}" destId="{0B2F5651-9917-4A5A-9527-43CF62F3CB0E}" srcOrd="13" destOrd="0" presId="urn:microsoft.com/office/officeart/2008/layout/LinedList"/>
    <dgm:cxn modelId="{40BAFBB8-73DC-406F-ACB2-B6B38C97B4D4}" type="presParOf" srcId="{0B2F5651-9917-4A5A-9527-43CF62F3CB0E}" destId="{170851C5-A14F-41C6-A6A5-6FC51A2B58EF}" srcOrd="0" destOrd="0" presId="urn:microsoft.com/office/officeart/2008/layout/LinedList"/>
    <dgm:cxn modelId="{A46D56D4-E07C-4FC8-8F82-897625EA5FFD}" type="presParOf" srcId="{0B2F5651-9917-4A5A-9527-43CF62F3CB0E}" destId="{1CC28251-1795-4E4E-80A4-1E15B11C6498}" srcOrd="1" destOrd="0" presId="urn:microsoft.com/office/officeart/2008/layout/LinedList"/>
    <dgm:cxn modelId="{6336B72A-2C17-422E-A8DE-C84C3B9B31D9}" type="presParOf" srcId="{BEBC5519-1494-45A5-9B46-946795E75D2D}" destId="{E0200A7C-7E73-420B-B673-475A1F68448A}" srcOrd="14" destOrd="0" presId="urn:microsoft.com/office/officeart/2008/layout/LinedList"/>
    <dgm:cxn modelId="{5C460EAF-11C6-4330-A4CD-DED0FAFEE306}" type="presParOf" srcId="{BEBC5519-1494-45A5-9B46-946795E75D2D}" destId="{AB62ABF0-491C-4D9E-A324-8930ED6EFBC6}" srcOrd="15" destOrd="0" presId="urn:microsoft.com/office/officeart/2008/layout/LinedList"/>
    <dgm:cxn modelId="{6759FE40-3C02-42A0-B60A-E2157688E6B9}" type="presParOf" srcId="{AB62ABF0-491C-4D9E-A324-8930ED6EFBC6}" destId="{03F1D3FB-EA1A-4E4A-8EEF-7EB2C5AFD364}" srcOrd="0" destOrd="0" presId="urn:microsoft.com/office/officeart/2008/layout/LinedList"/>
    <dgm:cxn modelId="{40517BE5-5A41-444F-931C-CCE4A4B71389}" type="presParOf" srcId="{AB62ABF0-491C-4D9E-A324-8930ED6EFBC6}" destId="{3E12A139-6C76-437E-A3DC-E0FE78E452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316291-66C9-49D9-873C-BE113BEE41E2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59E3863-A84E-445F-997A-3CE17FFCD290}" type="par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0C826BCA-A8F8-4062-9D1E-B27CFC602A93}" type="sib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A4A80ADF-1EA7-456C-AC52-E5D1378365BE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6C894D97-E968-4E8F-8CAD-6DA283470FCF}" type="par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2F23D089-3983-4071-B9EA-2DF211925FB4}" type="sib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166362A4-DDAC-4E8E-A7F3-B7F16112A065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0387638-BBF7-4F02-BD8C-C9CE6956FB51}" type="par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8233BB3A-93FE-4D70-B5AB-AE0D6C63CDC0}" type="sib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6DF81B1C-168F-4247-A5EB-963699290597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E329BF-71D5-4580-92E5-1D2EB9DC9B5C}" type="par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1E1A6AF0-7555-4DF3-9086-EA05BF06F73D}" type="sib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38CAA8EE-0ACB-4CA5-A0D8-7D6FD2DB61F1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B5041D-A136-4A1B-9E45-90D4329C0C11}" type="par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48703D89-26C6-4C20-9D0B-0E5066BCF337}" type="sib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921970AB-4AEC-4C74-8032-43ED79F86A14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21F558D-38F6-4835-8723-636442EEB5D8}" type="par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74A07AA9-92EC-4141-B4F7-C25BFF54F351}" type="sib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CCADA5AF-8B6B-4BF5-A64A-70300792BB40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C484767-B6BC-4B5A-BC74-38247B2D9E65}" type="par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1FE5FAF-BA42-427C-ACB6-9CFC6D244FD1}" type="sib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EBC5519-1494-45A5-9B46-946795E75D2D}" type="pres">
      <dgm:prSet presAssocID="{7E5AA53B-3EEE-4DE4-BB81-9044890C2946}" presName="vert0" presStyleCnt="0">
        <dgm:presLayoutVars>
          <dgm:dir/>
          <dgm:animOne val="branch"/>
          <dgm:animLvl val="lvl"/>
        </dgm:presLayoutVars>
      </dgm:prSet>
      <dgm:spPr/>
    </dgm:pt>
    <dgm:pt modelId="{9C7B237B-D6D4-4CB5-9AA3-1814A70A160D}" type="pres">
      <dgm:prSet presAssocID="{6750AC01-D39D-4F3A-9DC8-2A211EE986A2}" presName="thickLine" presStyleLbl="alignNode1" presStyleIdx="0" presStyleCnt="8"/>
      <dgm:spPr/>
    </dgm:pt>
    <dgm:pt modelId="{F9EF8C94-F973-40A0-B7F4-4F04F4488599}" type="pres">
      <dgm:prSet presAssocID="{6750AC01-D39D-4F3A-9DC8-2A211EE986A2}" presName="horz1" presStyleCnt="0"/>
      <dgm:spPr/>
    </dgm:pt>
    <dgm:pt modelId="{366941A5-D8DE-44AF-8E9B-23412499E5BE}" type="pres">
      <dgm:prSet presAssocID="{6750AC01-D39D-4F3A-9DC8-2A211EE986A2}" presName="tx1" presStyleLbl="revTx" presStyleIdx="0" presStyleCnt="8"/>
      <dgm:spPr/>
    </dgm:pt>
    <dgm:pt modelId="{C3A5AE0A-F2BF-4AC2-A813-1621B6AE68FC}" type="pres">
      <dgm:prSet presAssocID="{6750AC01-D39D-4F3A-9DC8-2A211EE986A2}" presName="vert1" presStyleCnt="0"/>
      <dgm:spPr/>
    </dgm:pt>
    <dgm:pt modelId="{DB7AA91C-33F0-4258-86D8-71410C78EFB2}" type="pres">
      <dgm:prSet presAssocID="{27316291-66C9-49D9-873C-BE113BEE41E2}" presName="thickLine" presStyleLbl="alignNode1" presStyleIdx="1" presStyleCnt="8"/>
      <dgm:spPr/>
    </dgm:pt>
    <dgm:pt modelId="{8C33FC59-4B98-42B1-92B6-7C83C6189A73}" type="pres">
      <dgm:prSet presAssocID="{27316291-66C9-49D9-873C-BE113BEE41E2}" presName="horz1" presStyleCnt="0"/>
      <dgm:spPr/>
    </dgm:pt>
    <dgm:pt modelId="{1F32BAE6-4296-4870-98F6-37E093AC66D7}" type="pres">
      <dgm:prSet presAssocID="{27316291-66C9-49D9-873C-BE113BEE41E2}" presName="tx1" presStyleLbl="revTx" presStyleIdx="1" presStyleCnt="8"/>
      <dgm:spPr/>
    </dgm:pt>
    <dgm:pt modelId="{1600C31A-FDCB-4088-8141-DD60FE1CF418}" type="pres">
      <dgm:prSet presAssocID="{27316291-66C9-49D9-873C-BE113BEE41E2}" presName="vert1" presStyleCnt="0"/>
      <dgm:spPr/>
    </dgm:pt>
    <dgm:pt modelId="{2B23CEAD-ECB6-4C9E-B831-A4D7B04923B6}" type="pres">
      <dgm:prSet presAssocID="{A4A80ADF-1EA7-456C-AC52-E5D1378365BE}" presName="thickLine" presStyleLbl="alignNode1" presStyleIdx="2" presStyleCnt="8"/>
      <dgm:spPr/>
    </dgm:pt>
    <dgm:pt modelId="{D962CB84-E518-4173-A5D8-F4D6EA0086BA}" type="pres">
      <dgm:prSet presAssocID="{A4A80ADF-1EA7-456C-AC52-E5D1378365BE}" presName="horz1" presStyleCnt="0"/>
      <dgm:spPr/>
    </dgm:pt>
    <dgm:pt modelId="{4FCD8013-E8BD-406F-B03F-E3895138334F}" type="pres">
      <dgm:prSet presAssocID="{A4A80ADF-1EA7-456C-AC52-E5D1378365BE}" presName="tx1" presStyleLbl="revTx" presStyleIdx="2" presStyleCnt="8"/>
      <dgm:spPr/>
    </dgm:pt>
    <dgm:pt modelId="{F99A9B83-5456-4B43-80A9-FB4C0F343498}" type="pres">
      <dgm:prSet presAssocID="{A4A80ADF-1EA7-456C-AC52-E5D1378365BE}" presName="vert1" presStyleCnt="0"/>
      <dgm:spPr/>
    </dgm:pt>
    <dgm:pt modelId="{CED388FC-0F29-430D-AD20-05230C67EADE}" type="pres">
      <dgm:prSet presAssocID="{166362A4-DDAC-4E8E-A7F3-B7F16112A065}" presName="thickLine" presStyleLbl="alignNode1" presStyleIdx="3" presStyleCnt="8"/>
      <dgm:spPr/>
    </dgm:pt>
    <dgm:pt modelId="{BEAFB615-55EA-4409-966E-09558C16B94B}" type="pres">
      <dgm:prSet presAssocID="{166362A4-DDAC-4E8E-A7F3-B7F16112A065}" presName="horz1" presStyleCnt="0"/>
      <dgm:spPr/>
    </dgm:pt>
    <dgm:pt modelId="{ABF9ACBF-2E29-41D9-9054-8B08242E168C}" type="pres">
      <dgm:prSet presAssocID="{166362A4-DDAC-4E8E-A7F3-B7F16112A065}" presName="tx1" presStyleLbl="revTx" presStyleIdx="3" presStyleCnt="8"/>
      <dgm:spPr/>
    </dgm:pt>
    <dgm:pt modelId="{A597B79A-82E0-4015-85F2-CDE51607704F}" type="pres">
      <dgm:prSet presAssocID="{166362A4-DDAC-4E8E-A7F3-B7F16112A065}" presName="vert1" presStyleCnt="0"/>
      <dgm:spPr/>
    </dgm:pt>
    <dgm:pt modelId="{E9FF3846-DCC7-42C7-92E5-4E80832D5E21}" type="pres">
      <dgm:prSet presAssocID="{6DF81B1C-168F-4247-A5EB-963699290597}" presName="thickLine" presStyleLbl="alignNode1" presStyleIdx="4" presStyleCnt="8"/>
      <dgm:spPr/>
    </dgm:pt>
    <dgm:pt modelId="{564B18BE-EFF4-4DA3-8D7C-441849CEA8A8}" type="pres">
      <dgm:prSet presAssocID="{6DF81B1C-168F-4247-A5EB-963699290597}" presName="horz1" presStyleCnt="0"/>
      <dgm:spPr/>
    </dgm:pt>
    <dgm:pt modelId="{378C2978-57AA-4BA6-8FDA-E958D3BEBB7D}" type="pres">
      <dgm:prSet presAssocID="{6DF81B1C-168F-4247-A5EB-963699290597}" presName="tx1" presStyleLbl="revTx" presStyleIdx="4" presStyleCnt="8"/>
      <dgm:spPr/>
    </dgm:pt>
    <dgm:pt modelId="{8FE35341-F6EE-4722-A27E-57C6C710BA38}" type="pres">
      <dgm:prSet presAssocID="{6DF81B1C-168F-4247-A5EB-963699290597}" presName="vert1" presStyleCnt="0"/>
      <dgm:spPr/>
    </dgm:pt>
    <dgm:pt modelId="{101CFCEC-436F-4AF2-BFA0-8F710279B81B}" type="pres">
      <dgm:prSet presAssocID="{38CAA8EE-0ACB-4CA5-A0D8-7D6FD2DB61F1}" presName="thickLine" presStyleLbl="alignNode1" presStyleIdx="5" presStyleCnt="8"/>
      <dgm:spPr/>
    </dgm:pt>
    <dgm:pt modelId="{1C0733CD-0AB5-4AB3-BD32-B0901B86FCB1}" type="pres">
      <dgm:prSet presAssocID="{38CAA8EE-0ACB-4CA5-A0D8-7D6FD2DB61F1}" presName="horz1" presStyleCnt="0"/>
      <dgm:spPr/>
    </dgm:pt>
    <dgm:pt modelId="{DED44D0E-CAA4-42FD-9AB8-791525400603}" type="pres">
      <dgm:prSet presAssocID="{38CAA8EE-0ACB-4CA5-A0D8-7D6FD2DB61F1}" presName="tx1" presStyleLbl="revTx" presStyleIdx="5" presStyleCnt="8"/>
      <dgm:spPr/>
    </dgm:pt>
    <dgm:pt modelId="{0C1272C4-BB03-4569-8FCE-90A7AFEBD4FD}" type="pres">
      <dgm:prSet presAssocID="{38CAA8EE-0ACB-4CA5-A0D8-7D6FD2DB61F1}" presName="vert1" presStyleCnt="0"/>
      <dgm:spPr/>
    </dgm:pt>
    <dgm:pt modelId="{DFF8D096-A9AF-4CD0-8A09-C80436F1D09D}" type="pres">
      <dgm:prSet presAssocID="{921970AB-4AEC-4C74-8032-43ED79F86A14}" presName="thickLine" presStyleLbl="alignNode1" presStyleIdx="6" presStyleCnt="8"/>
      <dgm:spPr/>
    </dgm:pt>
    <dgm:pt modelId="{0B2F5651-9917-4A5A-9527-43CF62F3CB0E}" type="pres">
      <dgm:prSet presAssocID="{921970AB-4AEC-4C74-8032-43ED79F86A14}" presName="horz1" presStyleCnt="0"/>
      <dgm:spPr/>
    </dgm:pt>
    <dgm:pt modelId="{170851C5-A14F-41C6-A6A5-6FC51A2B58EF}" type="pres">
      <dgm:prSet presAssocID="{921970AB-4AEC-4C74-8032-43ED79F86A14}" presName="tx1" presStyleLbl="revTx" presStyleIdx="6" presStyleCnt="8"/>
      <dgm:spPr/>
    </dgm:pt>
    <dgm:pt modelId="{1CC28251-1795-4E4E-80A4-1E15B11C6498}" type="pres">
      <dgm:prSet presAssocID="{921970AB-4AEC-4C74-8032-43ED79F86A14}" presName="vert1" presStyleCnt="0"/>
      <dgm:spPr/>
    </dgm:pt>
    <dgm:pt modelId="{E0200A7C-7E73-420B-B673-475A1F68448A}" type="pres">
      <dgm:prSet presAssocID="{CCADA5AF-8B6B-4BF5-A64A-70300792BB40}" presName="thickLine" presStyleLbl="alignNode1" presStyleIdx="7" presStyleCnt="8"/>
      <dgm:spPr/>
    </dgm:pt>
    <dgm:pt modelId="{AB62ABF0-491C-4D9E-A324-8930ED6EFBC6}" type="pres">
      <dgm:prSet presAssocID="{CCADA5AF-8B6B-4BF5-A64A-70300792BB40}" presName="horz1" presStyleCnt="0"/>
      <dgm:spPr/>
    </dgm:pt>
    <dgm:pt modelId="{03F1D3FB-EA1A-4E4A-8EEF-7EB2C5AFD364}" type="pres">
      <dgm:prSet presAssocID="{CCADA5AF-8B6B-4BF5-A64A-70300792BB40}" presName="tx1" presStyleLbl="revTx" presStyleIdx="7" presStyleCnt="8"/>
      <dgm:spPr/>
    </dgm:pt>
    <dgm:pt modelId="{3E12A139-6C76-437E-A3DC-E0FE78E452DC}" type="pres">
      <dgm:prSet presAssocID="{CCADA5AF-8B6B-4BF5-A64A-70300792BB40}" presName="vert1" presStyleCnt="0"/>
      <dgm:spPr/>
    </dgm:pt>
  </dgm:ptLst>
  <dgm:cxnLst>
    <dgm:cxn modelId="{C2B2C30D-59ED-4BB7-95DD-47438E5D38E8}" type="presOf" srcId="{7E5AA53B-3EEE-4DE4-BB81-9044890C2946}" destId="{BEBC5519-1494-45A5-9B46-946795E75D2D}" srcOrd="0" destOrd="0" presId="urn:microsoft.com/office/officeart/2008/layout/LinedList"/>
    <dgm:cxn modelId="{042B2636-EE8B-4246-B3DB-DBEB50A7F866}" type="presOf" srcId="{27316291-66C9-49D9-873C-BE113BEE41E2}" destId="{1F32BAE6-4296-4870-98F6-37E093AC66D7}" srcOrd="0" destOrd="0" presId="urn:microsoft.com/office/officeart/2008/layout/LinedList"/>
    <dgm:cxn modelId="{9CC60A3B-92EB-448A-A7B8-208795784629}" srcId="{7E5AA53B-3EEE-4DE4-BB81-9044890C2946}" destId="{CCADA5AF-8B6B-4BF5-A64A-70300792BB40}" srcOrd="7" destOrd="0" parTransId="{7C484767-B6BC-4B5A-BC74-38247B2D9E65}" sibTransId="{B1FE5FAF-BA42-427C-ACB6-9CFC6D244FD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D6D0FE43-8A99-41F8-A2CA-7DFCE411F70C}" type="presOf" srcId="{38CAA8EE-0ACB-4CA5-A0D8-7D6FD2DB61F1}" destId="{DED44D0E-CAA4-42FD-9AB8-791525400603}" srcOrd="0" destOrd="0" presId="urn:microsoft.com/office/officeart/2008/layout/LinedList"/>
    <dgm:cxn modelId="{1DCC064F-A098-4551-93E2-33FB69E2BF00}" type="presOf" srcId="{6750AC01-D39D-4F3A-9DC8-2A211EE986A2}" destId="{366941A5-D8DE-44AF-8E9B-23412499E5BE}" srcOrd="0" destOrd="0" presId="urn:microsoft.com/office/officeart/2008/layout/LinedList"/>
    <dgm:cxn modelId="{08124C70-C996-43C4-B7A4-B75B6334E2A2}" type="presOf" srcId="{166362A4-DDAC-4E8E-A7F3-B7F16112A065}" destId="{ABF9ACBF-2E29-41D9-9054-8B08242E168C}" srcOrd="0" destOrd="0" presId="urn:microsoft.com/office/officeart/2008/layout/LinedList"/>
    <dgm:cxn modelId="{52E8A870-FF85-4B8E-B766-4C6FC60F1220}" srcId="{7E5AA53B-3EEE-4DE4-BB81-9044890C2946}" destId="{166362A4-DDAC-4E8E-A7F3-B7F16112A065}" srcOrd="3" destOrd="0" parTransId="{40387638-BBF7-4F02-BD8C-C9CE6956FB51}" sibTransId="{8233BB3A-93FE-4D70-B5AB-AE0D6C63CDC0}"/>
    <dgm:cxn modelId="{4A172351-8060-49D2-A1FA-8B3A593BB0D5}" type="presOf" srcId="{CCADA5AF-8B6B-4BF5-A64A-70300792BB40}" destId="{03F1D3FB-EA1A-4E4A-8EEF-7EB2C5AFD364}" srcOrd="0" destOrd="0" presId="urn:microsoft.com/office/officeart/2008/layout/LinedList"/>
    <dgm:cxn modelId="{25A83C51-3272-4FBB-96F9-0EF2AAD6AE45}" srcId="{7E5AA53B-3EEE-4DE4-BB81-9044890C2946}" destId="{A4A80ADF-1EA7-456C-AC52-E5D1378365BE}" srcOrd="2" destOrd="0" parTransId="{6C894D97-E968-4E8F-8CAD-6DA283470FCF}" sibTransId="{2F23D089-3983-4071-B9EA-2DF211925FB4}"/>
    <dgm:cxn modelId="{36BF5451-2A5B-483D-8461-5045CE39B297}" type="presOf" srcId="{921970AB-4AEC-4C74-8032-43ED79F86A14}" destId="{170851C5-A14F-41C6-A6A5-6FC51A2B58EF}" srcOrd="0" destOrd="0" presId="urn:microsoft.com/office/officeart/2008/layout/LinedList"/>
    <dgm:cxn modelId="{F1F3EF77-09A2-44FB-A73D-955CEF4C74BF}" srcId="{7E5AA53B-3EEE-4DE4-BB81-9044890C2946}" destId="{921970AB-4AEC-4C74-8032-43ED79F86A14}" srcOrd="6" destOrd="0" parTransId="{F21F558D-38F6-4835-8723-636442EEB5D8}" sibTransId="{74A07AA9-92EC-4141-B4F7-C25BFF54F351}"/>
    <dgm:cxn modelId="{FF238059-D37C-4631-8527-88D31A5184FC}" type="presOf" srcId="{A4A80ADF-1EA7-456C-AC52-E5D1378365BE}" destId="{4FCD8013-E8BD-406F-B03F-E3895138334F}" srcOrd="0" destOrd="0" presId="urn:microsoft.com/office/officeart/2008/layout/LinedList"/>
    <dgm:cxn modelId="{E7613B87-94C9-46B2-A34A-55B0F38A7853}" srcId="{7E5AA53B-3EEE-4DE4-BB81-9044890C2946}" destId="{27316291-66C9-49D9-873C-BE113BEE41E2}" srcOrd="1" destOrd="0" parTransId="{D59E3863-A84E-445F-997A-3CE17FFCD290}" sibTransId="{0C826BCA-A8F8-4062-9D1E-B27CFC602A93}"/>
    <dgm:cxn modelId="{FD9685BA-A5C2-4303-94D6-96868BCF3B98}" srcId="{7E5AA53B-3EEE-4DE4-BB81-9044890C2946}" destId="{38CAA8EE-0ACB-4CA5-A0D8-7D6FD2DB61F1}" srcOrd="5" destOrd="0" parTransId="{E9B5041D-A136-4A1B-9E45-90D4329C0C11}" sibTransId="{48703D89-26C6-4C20-9D0B-0E5066BCF337}"/>
    <dgm:cxn modelId="{3E3883CD-A5C5-4FE8-867D-49D02ECDD22E}" srcId="{7E5AA53B-3EEE-4DE4-BB81-9044890C2946}" destId="{6DF81B1C-168F-4247-A5EB-963699290597}" srcOrd="4" destOrd="0" parTransId="{18E329BF-71D5-4580-92E5-1D2EB9DC9B5C}" sibTransId="{1E1A6AF0-7555-4DF3-9086-EA05BF06F73D}"/>
    <dgm:cxn modelId="{EB764DDA-18BC-46E6-9082-313508F0581A}" type="presOf" srcId="{6DF81B1C-168F-4247-A5EB-963699290597}" destId="{378C2978-57AA-4BA6-8FDA-E958D3BEBB7D}" srcOrd="0" destOrd="0" presId="urn:microsoft.com/office/officeart/2008/layout/LinedList"/>
    <dgm:cxn modelId="{0561DE9D-FCAA-4C74-8F20-5063D1617084}" type="presParOf" srcId="{BEBC5519-1494-45A5-9B46-946795E75D2D}" destId="{9C7B237B-D6D4-4CB5-9AA3-1814A70A160D}" srcOrd="0" destOrd="0" presId="urn:microsoft.com/office/officeart/2008/layout/LinedList"/>
    <dgm:cxn modelId="{735F96BA-12BB-452E-8087-64711631516B}" type="presParOf" srcId="{BEBC5519-1494-45A5-9B46-946795E75D2D}" destId="{F9EF8C94-F973-40A0-B7F4-4F04F4488599}" srcOrd="1" destOrd="0" presId="urn:microsoft.com/office/officeart/2008/layout/LinedList"/>
    <dgm:cxn modelId="{0FA0AA0C-F978-4431-81CD-730401A474E1}" type="presParOf" srcId="{F9EF8C94-F973-40A0-B7F4-4F04F4488599}" destId="{366941A5-D8DE-44AF-8E9B-23412499E5BE}" srcOrd="0" destOrd="0" presId="urn:microsoft.com/office/officeart/2008/layout/LinedList"/>
    <dgm:cxn modelId="{F2FB5FDA-8C74-407B-8639-092DAB41D2D9}" type="presParOf" srcId="{F9EF8C94-F973-40A0-B7F4-4F04F4488599}" destId="{C3A5AE0A-F2BF-4AC2-A813-1621B6AE68FC}" srcOrd="1" destOrd="0" presId="urn:microsoft.com/office/officeart/2008/layout/LinedList"/>
    <dgm:cxn modelId="{37584273-D686-4DAB-BC19-F6184C8F942D}" type="presParOf" srcId="{BEBC5519-1494-45A5-9B46-946795E75D2D}" destId="{DB7AA91C-33F0-4258-86D8-71410C78EFB2}" srcOrd="2" destOrd="0" presId="urn:microsoft.com/office/officeart/2008/layout/LinedList"/>
    <dgm:cxn modelId="{B0B2DF33-FC0E-4254-9AEE-C5B38A28CD43}" type="presParOf" srcId="{BEBC5519-1494-45A5-9B46-946795E75D2D}" destId="{8C33FC59-4B98-42B1-92B6-7C83C6189A73}" srcOrd="3" destOrd="0" presId="urn:microsoft.com/office/officeart/2008/layout/LinedList"/>
    <dgm:cxn modelId="{31599DF9-BA14-4BBC-BB59-CC0C83C9A60D}" type="presParOf" srcId="{8C33FC59-4B98-42B1-92B6-7C83C6189A73}" destId="{1F32BAE6-4296-4870-98F6-37E093AC66D7}" srcOrd="0" destOrd="0" presId="urn:microsoft.com/office/officeart/2008/layout/LinedList"/>
    <dgm:cxn modelId="{3ECDB082-D70D-450D-B0AD-7D75309CA0E1}" type="presParOf" srcId="{8C33FC59-4B98-42B1-92B6-7C83C6189A73}" destId="{1600C31A-FDCB-4088-8141-DD60FE1CF418}" srcOrd="1" destOrd="0" presId="urn:microsoft.com/office/officeart/2008/layout/LinedList"/>
    <dgm:cxn modelId="{C166CA6B-5A7A-4C4E-B8BB-E5505BE9965A}" type="presParOf" srcId="{BEBC5519-1494-45A5-9B46-946795E75D2D}" destId="{2B23CEAD-ECB6-4C9E-B831-A4D7B04923B6}" srcOrd="4" destOrd="0" presId="urn:microsoft.com/office/officeart/2008/layout/LinedList"/>
    <dgm:cxn modelId="{9D241059-E7B3-400B-B53A-4C407D2460D0}" type="presParOf" srcId="{BEBC5519-1494-45A5-9B46-946795E75D2D}" destId="{D962CB84-E518-4173-A5D8-F4D6EA0086BA}" srcOrd="5" destOrd="0" presId="urn:microsoft.com/office/officeart/2008/layout/LinedList"/>
    <dgm:cxn modelId="{CAB8BA7F-D825-4122-AC68-7516B4F5329A}" type="presParOf" srcId="{D962CB84-E518-4173-A5D8-F4D6EA0086BA}" destId="{4FCD8013-E8BD-406F-B03F-E3895138334F}" srcOrd="0" destOrd="0" presId="urn:microsoft.com/office/officeart/2008/layout/LinedList"/>
    <dgm:cxn modelId="{38AC84EE-7C16-4B3B-9132-3702C3CD13B6}" type="presParOf" srcId="{D962CB84-E518-4173-A5D8-F4D6EA0086BA}" destId="{F99A9B83-5456-4B43-80A9-FB4C0F343498}" srcOrd="1" destOrd="0" presId="urn:microsoft.com/office/officeart/2008/layout/LinedList"/>
    <dgm:cxn modelId="{D079060E-3DDD-48FF-8C92-53F22502D743}" type="presParOf" srcId="{BEBC5519-1494-45A5-9B46-946795E75D2D}" destId="{CED388FC-0F29-430D-AD20-05230C67EADE}" srcOrd="6" destOrd="0" presId="urn:microsoft.com/office/officeart/2008/layout/LinedList"/>
    <dgm:cxn modelId="{94C245FD-8AF6-4EC4-8C5D-B0D73DD2EA33}" type="presParOf" srcId="{BEBC5519-1494-45A5-9B46-946795E75D2D}" destId="{BEAFB615-55EA-4409-966E-09558C16B94B}" srcOrd="7" destOrd="0" presId="urn:microsoft.com/office/officeart/2008/layout/LinedList"/>
    <dgm:cxn modelId="{C5D9C671-F4FB-436C-8B22-5FCD85E7B0CF}" type="presParOf" srcId="{BEAFB615-55EA-4409-966E-09558C16B94B}" destId="{ABF9ACBF-2E29-41D9-9054-8B08242E168C}" srcOrd="0" destOrd="0" presId="urn:microsoft.com/office/officeart/2008/layout/LinedList"/>
    <dgm:cxn modelId="{0F9F9B82-85F0-4644-9E63-5B44E9B7BDE0}" type="presParOf" srcId="{BEAFB615-55EA-4409-966E-09558C16B94B}" destId="{A597B79A-82E0-4015-85F2-CDE51607704F}" srcOrd="1" destOrd="0" presId="urn:microsoft.com/office/officeart/2008/layout/LinedList"/>
    <dgm:cxn modelId="{CE4F14A9-D19E-47F5-B920-8D3A469F4ED9}" type="presParOf" srcId="{BEBC5519-1494-45A5-9B46-946795E75D2D}" destId="{E9FF3846-DCC7-42C7-92E5-4E80832D5E21}" srcOrd="8" destOrd="0" presId="urn:microsoft.com/office/officeart/2008/layout/LinedList"/>
    <dgm:cxn modelId="{CBFBB1C7-10E1-4BCA-9C91-C12C95430A89}" type="presParOf" srcId="{BEBC5519-1494-45A5-9B46-946795E75D2D}" destId="{564B18BE-EFF4-4DA3-8D7C-441849CEA8A8}" srcOrd="9" destOrd="0" presId="urn:microsoft.com/office/officeart/2008/layout/LinedList"/>
    <dgm:cxn modelId="{3920A87F-C038-42CE-8A66-FF6237BCE20A}" type="presParOf" srcId="{564B18BE-EFF4-4DA3-8D7C-441849CEA8A8}" destId="{378C2978-57AA-4BA6-8FDA-E958D3BEBB7D}" srcOrd="0" destOrd="0" presId="urn:microsoft.com/office/officeart/2008/layout/LinedList"/>
    <dgm:cxn modelId="{74BB1C42-F13F-433B-BA79-03331E93C99B}" type="presParOf" srcId="{564B18BE-EFF4-4DA3-8D7C-441849CEA8A8}" destId="{8FE35341-F6EE-4722-A27E-57C6C710BA38}" srcOrd="1" destOrd="0" presId="urn:microsoft.com/office/officeart/2008/layout/LinedList"/>
    <dgm:cxn modelId="{AED648FC-51E4-44A1-9ED9-C29470973A74}" type="presParOf" srcId="{BEBC5519-1494-45A5-9B46-946795E75D2D}" destId="{101CFCEC-436F-4AF2-BFA0-8F710279B81B}" srcOrd="10" destOrd="0" presId="urn:microsoft.com/office/officeart/2008/layout/LinedList"/>
    <dgm:cxn modelId="{6D907D07-CD5A-410E-83ED-14FE4414AC59}" type="presParOf" srcId="{BEBC5519-1494-45A5-9B46-946795E75D2D}" destId="{1C0733CD-0AB5-4AB3-BD32-B0901B86FCB1}" srcOrd="11" destOrd="0" presId="urn:microsoft.com/office/officeart/2008/layout/LinedList"/>
    <dgm:cxn modelId="{EC37A742-9164-404F-A4A4-1F98DC95EA37}" type="presParOf" srcId="{1C0733CD-0AB5-4AB3-BD32-B0901B86FCB1}" destId="{DED44D0E-CAA4-42FD-9AB8-791525400603}" srcOrd="0" destOrd="0" presId="urn:microsoft.com/office/officeart/2008/layout/LinedList"/>
    <dgm:cxn modelId="{05226B51-0F29-4DF9-9A47-A3CA134F35AA}" type="presParOf" srcId="{1C0733CD-0AB5-4AB3-BD32-B0901B86FCB1}" destId="{0C1272C4-BB03-4569-8FCE-90A7AFEBD4FD}" srcOrd="1" destOrd="0" presId="urn:microsoft.com/office/officeart/2008/layout/LinedList"/>
    <dgm:cxn modelId="{F2C3A6FE-6AC6-4DF6-8F30-4C150A0D9B65}" type="presParOf" srcId="{BEBC5519-1494-45A5-9B46-946795E75D2D}" destId="{DFF8D096-A9AF-4CD0-8A09-C80436F1D09D}" srcOrd="12" destOrd="0" presId="urn:microsoft.com/office/officeart/2008/layout/LinedList"/>
    <dgm:cxn modelId="{61296B1F-B34D-422B-A9D6-CFC97DCFA2CC}" type="presParOf" srcId="{BEBC5519-1494-45A5-9B46-946795E75D2D}" destId="{0B2F5651-9917-4A5A-9527-43CF62F3CB0E}" srcOrd="13" destOrd="0" presId="urn:microsoft.com/office/officeart/2008/layout/LinedList"/>
    <dgm:cxn modelId="{40BAFBB8-73DC-406F-ACB2-B6B38C97B4D4}" type="presParOf" srcId="{0B2F5651-9917-4A5A-9527-43CF62F3CB0E}" destId="{170851C5-A14F-41C6-A6A5-6FC51A2B58EF}" srcOrd="0" destOrd="0" presId="urn:microsoft.com/office/officeart/2008/layout/LinedList"/>
    <dgm:cxn modelId="{A46D56D4-E07C-4FC8-8F82-897625EA5FFD}" type="presParOf" srcId="{0B2F5651-9917-4A5A-9527-43CF62F3CB0E}" destId="{1CC28251-1795-4E4E-80A4-1E15B11C6498}" srcOrd="1" destOrd="0" presId="urn:microsoft.com/office/officeart/2008/layout/LinedList"/>
    <dgm:cxn modelId="{6336B72A-2C17-422E-A8DE-C84C3B9B31D9}" type="presParOf" srcId="{BEBC5519-1494-45A5-9B46-946795E75D2D}" destId="{E0200A7C-7E73-420B-B673-475A1F68448A}" srcOrd="14" destOrd="0" presId="urn:microsoft.com/office/officeart/2008/layout/LinedList"/>
    <dgm:cxn modelId="{5C460EAF-11C6-4330-A4CD-DED0FAFEE306}" type="presParOf" srcId="{BEBC5519-1494-45A5-9B46-946795E75D2D}" destId="{AB62ABF0-491C-4D9E-A324-8930ED6EFBC6}" srcOrd="15" destOrd="0" presId="urn:microsoft.com/office/officeart/2008/layout/LinedList"/>
    <dgm:cxn modelId="{6759FE40-3C02-42A0-B60A-E2157688E6B9}" type="presParOf" srcId="{AB62ABF0-491C-4D9E-A324-8930ED6EFBC6}" destId="{03F1D3FB-EA1A-4E4A-8EEF-7EB2C5AFD364}" srcOrd="0" destOrd="0" presId="urn:microsoft.com/office/officeart/2008/layout/LinedList"/>
    <dgm:cxn modelId="{40517BE5-5A41-444F-931C-CCE4A4B71389}" type="presParOf" srcId="{AB62ABF0-491C-4D9E-A324-8930ED6EFBC6}" destId="{3E12A139-6C76-437E-A3DC-E0FE78E452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316291-66C9-49D9-873C-BE113BEE41E2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59E3863-A84E-445F-997A-3CE17FFCD290}" type="par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0C826BCA-A8F8-4062-9D1E-B27CFC602A93}" type="sib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A4A80ADF-1EA7-456C-AC52-E5D1378365BE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6C894D97-E968-4E8F-8CAD-6DA283470FCF}" type="par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2F23D089-3983-4071-B9EA-2DF211925FB4}" type="sib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166362A4-DDAC-4E8E-A7F3-B7F16112A065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0387638-BBF7-4F02-BD8C-C9CE6956FB51}" type="par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8233BB3A-93FE-4D70-B5AB-AE0D6C63CDC0}" type="sib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6DF81B1C-168F-4247-A5EB-963699290597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E329BF-71D5-4580-92E5-1D2EB9DC9B5C}" type="par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1E1A6AF0-7555-4DF3-9086-EA05BF06F73D}" type="sib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38CAA8EE-0ACB-4CA5-A0D8-7D6FD2DB61F1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B5041D-A136-4A1B-9E45-90D4329C0C11}" type="par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48703D89-26C6-4C20-9D0B-0E5066BCF337}" type="sib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921970AB-4AEC-4C74-8032-43ED79F86A14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21F558D-38F6-4835-8723-636442EEB5D8}" type="par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74A07AA9-92EC-4141-B4F7-C25BFF54F351}" type="sib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CCADA5AF-8B6B-4BF5-A64A-70300792BB40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C484767-B6BC-4B5A-BC74-38247B2D9E65}" type="par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1FE5FAF-BA42-427C-ACB6-9CFC6D244FD1}" type="sib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EBC5519-1494-45A5-9B46-946795E75D2D}" type="pres">
      <dgm:prSet presAssocID="{7E5AA53B-3EEE-4DE4-BB81-9044890C2946}" presName="vert0" presStyleCnt="0">
        <dgm:presLayoutVars>
          <dgm:dir/>
          <dgm:animOne val="branch"/>
          <dgm:animLvl val="lvl"/>
        </dgm:presLayoutVars>
      </dgm:prSet>
      <dgm:spPr/>
    </dgm:pt>
    <dgm:pt modelId="{9C7B237B-D6D4-4CB5-9AA3-1814A70A160D}" type="pres">
      <dgm:prSet presAssocID="{6750AC01-D39D-4F3A-9DC8-2A211EE986A2}" presName="thickLine" presStyleLbl="alignNode1" presStyleIdx="0" presStyleCnt="8"/>
      <dgm:spPr/>
    </dgm:pt>
    <dgm:pt modelId="{F9EF8C94-F973-40A0-B7F4-4F04F4488599}" type="pres">
      <dgm:prSet presAssocID="{6750AC01-D39D-4F3A-9DC8-2A211EE986A2}" presName="horz1" presStyleCnt="0"/>
      <dgm:spPr/>
    </dgm:pt>
    <dgm:pt modelId="{366941A5-D8DE-44AF-8E9B-23412499E5BE}" type="pres">
      <dgm:prSet presAssocID="{6750AC01-D39D-4F3A-9DC8-2A211EE986A2}" presName="tx1" presStyleLbl="revTx" presStyleIdx="0" presStyleCnt="8"/>
      <dgm:spPr/>
    </dgm:pt>
    <dgm:pt modelId="{C3A5AE0A-F2BF-4AC2-A813-1621B6AE68FC}" type="pres">
      <dgm:prSet presAssocID="{6750AC01-D39D-4F3A-9DC8-2A211EE986A2}" presName="vert1" presStyleCnt="0"/>
      <dgm:spPr/>
    </dgm:pt>
    <dgm:pt modelId="{DB7AA91C-33F0-4258-86D8-71410C78EFB2}" type="pres">
      <dgm:prSet presAssocID="{27316291-66C9-49D9-873C-BE113BEE41E2}" presName="thickLine" presStyleLbl="alignNode1" presStyleIdx="1" presStyleCnt="8"/>
      <dgm:spPr/>
    </dgm:pt>
    <dgm:pt modelId="{8C33FC59-4B98-42B1-92B6-7C83C6189A73}" type="pres">
      <dgm:prSet presAssocID="{27316291-66C9-49D9-873C-BE113BEE41E2}" presName="horz1" presStyleCnt="0"/>
      <dgm:spPr/>
    </dgm:pt>
    <dgm:pt modelId="{1F32BAE6-4296-4870-98F6-37E093AC66D7}" type="pres">
      <dgm:prSet presAssocID="{27316291-66C9-49D9-873C-BE113BEE41E2}" presName="tx1" presStyleLbl="revTx" presStyleIdx="1" presStyleCnt="8"/>
      <dgm:spPr/>
    </dgm:pt>
    <dgm:pt modelId="{1600C31A-FDCB-4088-8141-DD60FE1CF418}" type="pres">
      <dgm:prSet presAssocID="{27316291-66C9-49D9-873C-BE113BEE41E2}" presName="vert1" presStyleCnt="0"/>
      <dgm:spPr/>
    </dgm:pt>
    <dgm:pt modelId="{2B23CEAD-ECB6-4C9E-B831-A4D7B04923B6}" type="pres">
      <dgm:prSet presAssocID="{A4A80ADF-1EA7-456C-AC52-E5D1378365BE}" presName="thickLine" presStyleLbl="alignNode1" presStyleIdx="2" presStyleCnt="8"/>
      <dgm:spPr/>
    </dgm:pt>
    <dgm:pt modelId="{D962CB84-E518-4173-A5D8-F4D6EA0086BA}" type="pres">
      <dgm:prSet presAssocID="{A4A80ADF-1EA7-456C-AC52-E5D1378365BE}" presName="horz1" presStyleCnt="0"/>
      <dgm:spPr/>
    </dgm:pt>
    <dgm:pt modelId="{4FCD8013-E8BD-406F-B03F-E3895138334F}" type="pres">
      <dgm:prSet presAssocID="{A4A80ADF-1EA7-456C-AC52-E5D1378365BE}" presName="tx1" presStyleLbl="revTx" presStyleIdx="2" presStyleCnt="8"/>
      <dgm:spPr/>
    </dgm:pt>
    <dgm:pt modelId="{F99A9B83-5456-4B43-80A9-FB4C0F343498}" type="pres">
      <dgm:prSet presAssocID="{A4A80ADF-1EA7-456C-AC52-E5D1378365BE}" presName="vert1" presStyleCnt="0"/>
      <dgm:spPr/>
    </dgm:pt>
    <dgm:pt modelId="{CED388FC-0F29-430D-AD20-05230C67EADE}" type="pres">
      <dgm:prSet presAssocID="{166362A4-DDAC-4E8E-A7F3-B7F16112A065}" presName="thickLine" presStyleLbl="alignNode1" presStyleIdx="3" presStyleCnt="8"/>
      <dgm:spPr/>
    </dgm:pt>
    <dgm:pt modelId="{BEAFB615-55EA-4409-966E-09558C16B94B}" type="pres">
      <dgm:prSet presAssocID="{166362A4-DDAC-4E8E-A7F3-B7F16112A065}" presName="horz1" presStyleCnt="0"/>
      <dgm:spPr/>
    </dgm:pt>
    <dgm:pt modelId="{ABF9ACBF-2E29-41D9-9054-8B08242E168C}" type="pres">
      <dgm:prSet presAssocID="{166362A4-DDAC-4E8E-A7F3-B7F16112A065}" presName="tx1" presStyleLbl="revTx" presStyleIdx="3" presStyleCnt="8"/>
      <dgm:spPr/>
    </dgm:pt>
    <dgm:pt modelId="{A597B79A-82E0-4015-85F2-CDE51607704F}" type="pres">
      <dgm:prSet presAssocID="{166362A4-DDAC-4E8E-A7F3-B7F16112A065}" presName="vert1" presStyleCnt="0"/>
      <dgm:spPr/>
    </dgm:pt>
    <dgm:pt modelId="{E9FF3846-DCC7-42C7-92E5-4E80832D5E21}" type="pres">
      <dgm:prSet presAssocID="{6DF81B1C-168F-4247-A5EB-963699290597}" presName="thickLine" presStyleLbl="alignNode1" presStyleIdx="4" presStyleCnt="8"/>
      <dgm:spPr/>
    </dgm:pt>
    <dgm:pt modelId="{564B18BE-EFF4-4DA3-8D7C-441849CEA8A8}" type="pres">
      <dgm:prSet presAssocID="{6DF81B1C-168F-4247-A5EB-963699290597}" presName="horz1" presStyleCnt="0"/>
      <dgm:spPr/>
    </dgm:pt>
    <dgm:pt modelId="{378C2978-57AA-4BA6-8FDA-E958D3BEBB7D}" type="pres">
      <dgm:prSet presAssocID="{6DF81B1C-168F-4247-A5EB-963699290597}" presName="tx1" presStyleLbl="revTx" presStyleIdx="4" presStyleCnt="8"/>
      <dgm:spPr/>
    </dgm:pt>
    <dgm:pt modelId="{8FE35341-F6EE-4722-A27E-57C6C710BA38}" type="pres">
      <dgm:prSet presAssocID="{6DF81B1C-168F-4247-A5EB-963699290597}" presName="vert1" presStyleCnt="0"/>
      <dgm:spPr/>
    </dgm:pt>
    <dgm:pt modelId="{101CFCEC-436F-4AF2-BFA0-8F710279B81B}" type="pres">
      <dgm:prSet presAssocID="{38CAA8EE-0ACB-4CA5-A0D8-7D6FD2DB61F1}" presName="thickLine" presStyleLbl="alignNode1" presStyleIdx="5" presStyleCnt="8"/>
      <dgm:spPr/>
    </dgm:pt>
    <dgm:pt modelId="{1C0733CD-0AB5-4AB3-BD32-B0901B86FCB1}" type="pres">
      <dgm:prSet presAssocID="{38CAA8EE-0ACB-4CA5-A0D8-7D6FD2DB61F1}" presName="horz1" presStyleCnt="0"/>
      <dgm:spPr/>
    </dgm:pt>
    <dgm:pt modelId="{DED44D0E-CAA4-42FD-9AB8-791525400603}" type="pres">
      <dgm:prSet presAssocID="{38CAA8EE-0ACB-4CA5-A0D8-7D6FD2DB61F1}" presName="tx1" presStyleLbl="revTx" presStyleIdx="5" presStyleCnt="8"/>
      <dgm:spPr/>
    </dgm:pt>
    <dgm:pt modelId="{0C1272C4-BB03-4569-8FCE-90A7AFEBD4FD}" type="pres">
      <dgm:prSet presAssocID="{38CAA8EE-0ACB-4CA5-A0D8-7D6FD2DB61F1}" presName="vert1" presStyleCnt="0"/>
      <dgm:spPr/>
    </dgm:pt>
    <dgm:pt modelId="{DFF8D096-A9AF-4CD0-8A09-C80436F1D09D}" type="pres">
      <dgm:prSet presAssocID="{921970AB-4AEC-4C74-8032-43ED79F86A14}" presName="thickLine" presStyleLbl="alignNode1" presStyleIdx="6" presStyleCnt="8"/>
      <dgm:spPr/>
    </dgm:pt>
    <dgm:pt modelId="{0B2F5651-9917-4A5A-9527-43CF62F3CB0E}" type="pres">
      <dgm:prSet presAssocID="{921970AB-4AEC-4C74-8032-43ED79F86A14}" presName="horz1" presStyleCnt="0"/>
      <dgm:spPr/>
    </dgm:pt>
    <dgm:pt modelId="{170851C5-A14F-41C6-A6A5-6FC51A2B58EF}" type="pres">
      <dgm:prSet presAssocID="{921970AB-4AEC-4C74-8032-43ED79F86A14}" presName="tx1" presStyleLbl="revTx" presStyleIdx="6" presStyleCnt="8"/>
      <dgm:spPr/>
    </dgm:pt>
    <dgm:pt modelId="{1CC28251-1795-4E4E-80A4-1E15B11C6498}" type="pres">
      <dgm:prSet presAssocID="{921970AB-4AEC-4C74-8032-43ED79F86A14}" presName="vert1" presStyleCnt="0"/>
      <dgm:spPr/>
    </dgm:pt>
    <dgm:pt modelId="{E0200A7C-7E73-420B-B673-475A1F68448A}" type="pres">
      <dgm:prSet presAssocID="{CCADA5AF-8B6B-4BF5-A64A-70300792BB40}" presName="thickLine" presStyleLbl="alignNode1" presStyleIdx="7" presStyleCnt="8"/>
      <dgm:spPr/>
    </dgm:pt>
    <dgm:pt modelId="{AB62ABF0-491C-4D9E-A324-8930ED6EFBC6}" type="pres">
      <dgm:prSet presAssocID="{CCADA5AF-8B6B-4BF5-A64A-70300792BB40}" presName="horz1" presStyleCnt="0"/>
      <dgm:spPr/>
    </dgm:pt>
    <dgm:pt modelId="{03F1D3FB-EA1A-4E4A-8EEF-7EB2C5AFD364}" type="pres">
      <dgm:prSet presAssocID="{CCADA5AF-8B6B-4BF5-A64A-70300792BB40}" presName="tx1" presStyleLbl="revTx" presStyleIdx="7" presStyleCnt="8"/>
      <dgm:spPr/>
    </dgm:pt>
    <dgm:pt modelId="{3E12A139-6C76-437E-A3DC-E0FE78E452DC}" type="pres">
      <dgm:prSet presAssocID="{CCADA5AF-8B6B-4BF5-A64A-70300792BB40}" presName="vert1" presStyleCnt="0"/>
      <dgm:spPr/>
    </dgm:pt>
  </dgm:ptLst>
  <dgm:cxnLst>
    <dgm:cxn modelId="{C2B2C30D-59ED-4BB7-95DD-47438E5D38E8}" type="presOf" srcId="{7E5AA53B-3EEE-4DE4-BB81-9044890C2946}" destId="{BEBC5519-1494-45A5-9B46-946795E75D2D}" srcOrd="0" destOrd="0" presId="urn:microsoft.com/office/officeart/2008/layout/LinedList"/>
    <dgm:cxn modelId="{042B2636-EE8B-4246-B3DB-DBEB50A7F866}" type="presOf" srcId="{27316291-66C9-49D9-873C-BE113BEE41E2}" destId="{1F32BAE6-4296-4870-98F6-37E093AC66D7}" srcOrd="0" destOrd="0" presId="urn:microsoft.com/office/officeart/2008/layout/LinedList"/>
    <dgm:cxn modelId="{9CC60A3B-92EB-448A-A7B8-208795784629}" srcId="{7E5AA53B-3EEE-4DE4-BB81-9044890C2946}" destId="{CCADA5AF-8B6B-4BF5-A64A-70300792BB40}" srcOrd="7" destOrd="0" parTransId="{7C484767-B6BC-4B5A-BC74-38247B2D9E65}" sibTransId="{B1FE5FAF-BA42-427C-ACB6-9CFC6D244FD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D6D0FE43-8A99-41F8-A2CA-7DFCE411F70C}" type="presOf" srcId="{38CAA8EE-0ACB-4CA5-A0D8-7D6FD2DB61F1}" destId="{DED44D0E-CAA4-42FD-9AB8-791525400603}" srcOrd="0" destOrd="0" presId="urn:microsoft.com/office/officeart/2008/layout/LinedList"/>
    <dgm:cxn modelId="{1DCC064F-A098-4551-93E2-33FB69E2BF00}" type="presOf" srcId="{6750AC01-D39D-4F3A-9DC8-2A211EE986A2}" destId="{366941A5-D8DE-44AF-8E9B-23412499E5BE}" srcOrd="0" destOrd="0" presId="urn:microsoft.com/office/officeart/2008/layout/LinedList"/>
    <dgm:cxn modelId="{08124C70-C996-43C4-B7A4-B75B6334E2A2}" type="presOf" srcId="{166362A4-DDAC-4E8E-A7F3-B7F16112A065}" destId="{ABF9ACBF-2E29-41D9-9054-8B08242E168C}" srcOrd="0" destOrd="0" presId="urn:microsoft.com/office/officeart/2008/layout/LinedList"/>
    <dgm:cxn modelId="{52E8A870-FF85-4B8E-B766-4C6FC60F1220}" srcId="{7E5AA53B-3EEE-4DE4-BB81-9044890C2946}" destId="{166362A4-DDAC-4E8E-A7F3-B7F16112A065}" srcOrd="3" destOrd="0" parTransId="{40387638-BBF7-4F02-BD8C-C9CE6956FB51}" sibTransId="{8233BB3A-93FE-4D70-B5AB-AE0D6C63CDC0}"/>
    <dgm:cxn modelId="{4A172351-8060-49D2-A1FA-8B3A593BB0D5}" type="presOf" srcId="{CCADA5AF-8B6B-4BF5-A64A-70300792BB40}" destId="{03F1D3FB-EA1A-4E4A-8EEF-7EB2C5AFD364}" srcOrd="0" destOrd="0" presId="urn:microsoft.com/office/officeart/2008/layout/LinedList"/>
    <dgm:cxn modelId="{25A83C51-3272-4FBB-96F9-0EF2AAD6AE45}" srcId="{7E5AA53B-3EEE-4DE4-BB81-9044890C2946}" destId="{A4A80ADF-1EA7-456C-AC52-E5D1378365BE}" srcOrd="2" destOrd="0" parTransId="{6C894D97-E968-4E8F-8CAD-6DA283470FCF}" sibTransId="{2F23D089-3983-4071-B9EA-2DF211925FB4}"/>
    <dgm:cxn modelId="{36BF5451-2A5B-483D-8461-5045CE39B297}" type="presOf" srcId="{921970AB-4AEC-4C74-8032-43ED79F86A14}" destId="{170851C5-A14F-41C6-A6A5-6FC51A2B58EF}" srcOrd="0" destOrd="0" presId="urn:microsoft.com/office/officeart/2008/layout/LinedList"/>
    <dgm:cxn modelId="{F1F3EF77-09A2-44FB-A73D-955CEF4C74BF}" srcId="{7E5AA53B-3EEE-4DE4-BB81-9044890C2946}" destId="{921970AB-4AEC-4C74-8032-43ED79F86A14}" srcOrd="6" destOrd="0" parTransId="{F21F558D-38F6-4835-8723-636442EEB5D8}" sibTransId="{74A07AA9-92EC-4141-B4F7-C25BFF54F351}"/>
    <dgm:cxn modelId="{FF238059-D37C-4631-8527-88D31A5184FC}" type="presOf" srcId="{A4A80ADF-1EA7-456C-AC52-E5D1378365BE}" destId="{4FCD8013-E8BD-406F-B03F-E3895138334F}" srcOrd="0" destOrd="0" presId="urn:microsoft.com/office/officeart/2008/layout/LinedList"/>
    <dgm:cxn modelId="{E7613B87-94C9-46B2-A34A-55B0F38A7853}" srcId="{7E5AA53B-3EEE-4DE4-BB81-9044890C2946}" destId="{27316291-66C9-49D9-873C-BE113BEE41E2}" srcOrd="1" destOrd="0" parTransId="{D59E3863-A84E-445F-997A-3CE17FFCD290}" sibTransId="{0C826BCA-A8F8-4062-9D1E-B27CFC602A93}"/>
    <dgm:cxn modelId="{FD9685BA-A5C2-4303-94D6-96868BCF3B98}" srcId="{7E5AA53B-3EEE-4DE4-BB81-9044890C2946}" destId="{38CAA8EE-0ACB-4CA5-A0D8-7D6FD2DB61F1}" srcOrd="5" destOrd="0" parTransId="{E9B5041D-A136-4A1B-9E45-90D4329C0C11}" sibTransId="{48703D89-26C6-4C20-9D0B-0E5066BCF337}"/>
    <dgm:cxn modelId="{3E3883CD-A5C5-4FE8-867D-49D02ECDD22E}" srcId="{7E5AA53B-3EEE-4DE4-BB81-9044890C2946}" destId="{6DF81B1C-168F-4247-A5EB-963699290597}" srcOrd="4" destOrd="0" parTransId="{18E329BF-71D5-4580-92E5-1D2EB9DC9B5C}" sibTransId="{1E1A6AF0-7555-4DF3-9086-EA05BF06F73D}"/>
    <dgm:cxn modelId="{EB764DDA-18BC-46E6-9082-313508F0581A}" type="presOf" srcId="{6DF81B1C-168F-4247-A5EB-963699290597}" destId="{378C2978-57AA-4BA6-8FDA-E958D3BEBB7D}" srcOrd="0" destOrd="0" presId="urn:microsoft.com/office/officeart/2008/layout/LinedList"/>
    <dgm:cxn modelId="{0561DE9D-FCAA-4C74-8F20-5063D1617084}" type="presParOf" srcId="{BEBC5519-1494-45A5-9B46-946795E75D2D}" destId="{9C7B237B-D6D4-4CB5-9AA3-1814A70A160D}" srcOrd="0" destOrd="0" presId="urn:microsoft.com/office/officeart/2008/layout/LinedList"/>
    <dgm:cxn modelId="{735F96BA-12BB-452E-8087-64711631516B}" type="presParOf" srcId="{BEBC5519-1494-45A5-9B46-946795E75D2D}" destId="{F9EF8C94-F973-40A0-B7F4-4F04F4488599}" srcOrd="1" destOrd="0" presId="urn:microsoft.com/office/officeart/2008/layout/LinedList"/>
    <dgm:cxn modelId="{0FA0AA0C-F978-4431-81CD-730401A474E1}" type="presParOf" srcId="{F9EF8C94-F973-40A0-B7F4-4F04F4488599}" destId="{366941A5-D8DE-44AF-8E9B-23412499E5BE}" srcOrd="0" destOrd="0" presId="urn:microsoft.com/office/officeart/2008/layout/LinedList"/>
    <dgm:cxn modelId="{F2FB5FDA-8C74-407B-8639-092DAB41D2D9}" type="presParOf" srcId="{F9EF8C94-F973-40A0-B7F4-4F04F4488599}" destId="{C3A5AE0A-F2BF-4AC2-A813-1621B6AE68FC}" srcOrd="1" destOrd="0" presId="urn:microsoft.com/office/officeart/2008/layout/LinedList"/>
    <dgm:cxn modelId="{37584273-D686-4DAB-BC19-F6184C8F942D}" type="presParOf" srcId="{BEBC5519-1494-45A5-9B46-946795E75D2D}" destId="{DB7AA91C-33F0-4258-86D8-71410C78EFB2}" srcOrd="2" destOrd="0" presId="urn:microsoft.com/office/officeart/2008/layout/LinedList"/>
    <dgm:cxn modelId="{B0B2DF33-FC0E-4254-9AEE-C5B38A28CD43}" type="presParOf" srcId="{BEBC5519-1494-45A5-9B46-946795E75D2D}" destId="{8C33FC59-4B98-42B1-92B6-7C83C6189A73}" srcOrd="3" destOrd="0" presId="urn:microsoft.com/office/officeart/2008/layout/LinedList"/>
    <dgm:cxn modelId="{31599DF9-BA14-4BBC-BB59-CC0C83C9A60D}" type="presParOf" srcId="{8C33FC59-4B98-42B1-92B6-7C83C6189A73}" destId="{1F32BAE6-4296-4870-98F6-37E093AC66D7}" srcOrd="0" destOrd="0" presId="urn:microsoft.com/office/officeart/2008/layout/LinedList"/>
    <dgm:cxn modelId="{3ECDB082-D70D-450D-B0AD-7D75309CA0E1}" type="presParOf" srcId="{8C33FC59-4B98-42B1-92B6-7C83C6189A73}" destId="{1600C31A-FDCB-4088-8141-DD60FE1CF418}" srcOrd="1" destOrd="0" presId="urn:microsoft.com/office/officeart/2008/layout/LinedList"/>
    <dgm:cxn modelId="{C166CA6B-5A7A-4C4E-B8BB-E5505BE9965A}" type="presParOf" srcId="{BEBC5519-1494-45A5-9B46-946795E75D2D}" destId="{2B23CEAD-ECB6-4C9E-B831-A4D7B04923B6}" srcOrd="4" destOrd="0" presId="urn:microsoft.com/office/officeart/2008/layout/LinedList"/>
    <dgm:cxn modelId="{9D241059-E7B3-400B-B53A-4C407D2460D0}" type="presParOf" srcId="{BEBC5519-1494-45A5-9B46-946795E75D2D}" destId="{D962CB84-E518-4173-A5D8-F4D6EA0086BA}" srcOrd="5" destOrd="0" presId="urn:microsoft.com/office/officeart/2008/layout/LinedList"/>
    <dgm:cxn modelId="{CAB8BA7F-D825-4122-AC68-7516B4F5329A}" type="presParOf" srcId="{D962CB84-E518-4173-A5D8-F4D6EA0086BA}" destId="{4FCD8013-E8BD-406F-B03F-E3895138334F}" srcOrd="0" destOrd="0" presId="urn:microsoft.com/office/officeart/2008/layout/LinedList"/>
    <dgm:cxn modelId="{38AC84EE-7C16-4B3B-9132-3702C3CD13B6}" type="presParOf" srcId="{D962CB84-E518-4173-A5D8-F4D6EA0086BA}" destId="{F99A9B83-5456-4B43-80A9-FB4C0F343498}" srcOrd="1" destOrd="0" presId="urn:microsoft.com/office/officeart/2008/layout/LinedList"/>
    <dgm:cxn modelId="{D079060E-3DDD-48FF-8C92-53F22502D743}" type="presParOf" srcId="{BEBC5519-1494-45A5-9B46-946795E75D2D}" destId="{CED388FC-0F29-430D-AD20-05230C67EADE}" srcOrd="6" destOrd="0" presId="urn:microsoft.com/office/officeart/2008/layout/LinedList"/>
    <dgm:cxn modelId="{94C245FD-8AF6-4EC4-8C5D-B0D73DD2EA33}" type="presParOf" srcId="{BEBC5519-1494-45A5-9B46-946795E75D2D}" destId="{BEAFB615-55EA-4409-966E-09558C16B94B}" srcOrd="7" destOrd="0" presId="urn:microsoft.com/office/officeart/2008/layout/LinedList"/>
    <dgm:cxn modelId="{C5D9C671-F4FB-436C-8B22-5FCD85E7B0CF}" type="presParOf" srcId="{BEAFB615-55EA-4409-966E-09558C16B94B}" destId="{ABF9ACBF-2E29-41D9-9054-8B08242E168C}" srcOrd="0" destOrd="0" presId="urn:microsoft.com/office/officeart/2008/layout/LinedList"/>
    <dgm:cxn modelId="{0F9F9B82-85F0-4644-9E63-5B44E9B7BDE0}" type="presParOf" srcId="{BEAFB615-55EA-4409-966E-09558C16B94B}" destId="{A597B79A-82E0-4015-85F2-CDE51607704F}" srcOrd="1" destOrd="0" presId="urn:microsoft.com/office/officeart/2008/layout/LinedList"/>
    <dgm:cxn modelId="{CE4F14A9-D19E-47F5-B920-8D3A469F4ED9}" type="presParOf" srcId="{BEBC5519-1494-45A5-9B46-946795E75D2D}" destId="{E9FF3846-DCC7-42C7-92E5-4E80832D5E21}" srcOrd="8" destOrd="0" presId="urn:microsoft.com/office/officeart/2008/layout/LinedList"/>
    <dgm:cxn modelId="{CBFBB1C7-10E1-4BCA-9C91-C12C95430A89}" type="presParOf" srcId="{BEBC5519-1494-45A5-9B46-946795E75D2D}" destId="{564B18BE-EFF4-4DA3-8D7C-441849CEA8A8}" srcOrd="9" destOrd="0" presId="urn:microsoft.com/office/officeart/2008/layout/LinedList"/>
    <dgm:cxn modelId="{3920A87F-C038-42CE-8A66-FF6237BCE20A}" type="presParOf" srcId="{564B18BE-EFF4-4DA3-8D7C-441849CEA8A8}" destId="{378C2978-57AA-4BA6-8FDA-E958D3BEBB7D}" srcOrd="0" destOrd="0" presId="urn:microsoft.com/office/officeart/2008/layout/LinedList"/>
    <dgm:cxn modelId="{74BB1C42-F13F-433B-BA79-03331E93C99B}" type="presParOf" srcId="{564B18BE-EFF4-4DA3-8D7C-441849CEA8A8}" destId="{8FE35341-F6EE-4722-A27E-57C6C710BA38}" srcOrd="1" destOrd="0" presId="urn:microsoft.com/office/officeart/2008/layout/LinedList"/>
    <dgm:cxn modelId="{AED648FC-51E4-44A1-9ED9-C29470973A74}" type="presParOf" srcId="{BEBC5519-1494-45A5-9B46-946795E75D2D}" destId="{101CFCEC-436F-4AF2-BFA0-8F710279B81B}" srcOrd="10" destOrd="0" presId="urn:microsoft.com/office/officeart/2008/layout/LinedList"/>
    <dgm:cxn modelId="{6D907D07-CD5A-410E-83ED-14FE4414AC59}" type="presParOf" srcId="{BEBC5519-1494-45A5-9B46-946795E75D2D}" destId="{1C0733CD-0AB5-4AB3-BD32-B0901B86FCB1}" srcOrd="11" destOrd="0" presId="urn:microsoft.com/office/officeart/2008/layout/LinedList"/>
    <dgm:cxn modelId="{EC37A742-9164-404F-A4A4-1F98DC95EA37}" type="presParOf" srcId="{1C0733CD-0AB5-4AB3-BD32-B0901B86FCB1}" destId="{DED44D0E-CAA4-42FD-9AB8-791525400603}" srcOrd="0" destOrd="0" presId="urn:microsoft.com/office/officeart/2008/layout/LinedList"/>
    <dgm:cxn modelId="{05226B51-0F29-4DF9-9A47-A3CA134F35AA}" type="presParOf" srcId="{1C0733CD-0AB5-4AB3-BD32-B0901B86FCB1}" destId="{0C1272C4-BB03-4569-8FCE-90A7AFEBD4FD}" srcOrd="1" destOrd="0" presId="urn:microsoft.com/office/officeart/2008/layout/LinedList"/>
    <dgm:cxn modelId="{F2C3A6FE-6AC6-4DF6-8F30-4C150A0D9B65}" type="presParOf" srcId="{BEBC5519-1494-45A5-9B46-946795E75D2D}" destId="{DFF8D096-A9AF-4CD0-8A09-C80436F1D09D}" srcOrd="12" destOrd="0" presId="urn:microsoft.com/office/officeart/2008/layout/LinedList"/>
    <dgm:cxn modelId="{61296B1F-B34D-422B-A9D6-CFC97DCFA2CC}" type="presParOf" srcId="{BEBC5519-1494-45A5-9B46-946795E75D2D}" destId="{0B2F5651-9917-4A5A-9527-43CF62F3CB0E}" srcOrd="13" destOrd="0" presId="urn:microsoft.com/office/officeart/2008/layout/LinedList"/>
    <dgm:cxn modelId="{40BAFBB8-73DC-406F-ACB2-B6B38C97B4D4}" type="presParOf" srcId="{0B2F5651-9917-4A5A-9527-43CF62F3CB0E}" destId="{170851C5-A14F-41C6-A6A5-6FC51A2B58EF}" srcOrd="0" destOrd="0" presId="urn:microsoft.com/office/officeart/2008/layout/LinedList"/>
    <dgm:cxn modelId="{A46D56D4-E07C-4FC8-8F82-897625EA5FFD}" type="presParOf" srcId="{0B2F5651-9917-4A5A-9527-43CF62F3CB0E}" destId="{1CC28251-1795-4E4E-80A4-1E15B11C6498}" srcOrd="1" destOrd="0" presId="urn:microsoft.com/office/officeart/2008/layout/LinedList"/>
    <dgm:cxn modelId="{6336B72A-2C17-422E-A8DE-C84C3B9B31D9}" type="presParOf" srcId="{BEBC5519-1494-45A5-9B46-946795E75D2D}" destId="{E0200A7C-7E73-420B-B673-475A1F68448A}" srcOrd="14" destOrd="0" presId="urn:microsoft.com/office/officeart/2008/layout/LinedList"/>
    <dgm:cxn modelId="{5C460EAF-11C6-4330-A4CD-DED0FAFEE306}" type="presParOf" srcId="{BEBC5519-1494-45A5-9B46-946795E75D2D}" destId="{AB62ABF0-491C-4D9E-A324-8930ED6EFBC6}" srcOrd="15" destOrd="0" presId="urn:microsoft.com/office/officeart/2008/layout/LinedList"/>
    <dgm:cxn modelId="{6759FE40-3C02-42A0-B60A-E2157688E6B9}" type="presParOf" srcId="{AB62ABF0-491C-4D9E-A324-8930ED6EFBC6}" destId="{03F1D3FB-EA1A-4E4A-8EEF-7EB2C5AFD364}" srcOrd="0" destOrd="0" presId="urn:microsoft.com/office/officeart/2008/layout/LinedList"/>
    <dgm:cxn modelId="{40517BE5-5A41-444F-931C-CCE4A4B71389}" type="presParOf" srcId="{AB62ABF0-491C-4D9E-A324-8930ED6EFBC6}" destId="{3E12A139-6C76-437E-A3DC-E0FE78E452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316291-66C9-49D9-873C-BE113BEE41E2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59E3863-A84E-445F-997A-3CE17FFCD290}" type="par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0C826BCA-A8F8-4062-9D1E-B27CFC602A93}" type="sib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A4A80ADF-1EA7-456C-AC52-E5D1378365BE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6C894D97-E968-4E8F-8CAD-6DA283470FCF}" type="par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2F23D089-3983-4071-B9EA-2DF211925FB4}" type="sib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166362A4-DDAC-4E8E-A7F3-B7F16112A065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0387638-BBF7-4F02-BD8C-C9CE6956FB51}" type="par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8233BB3A-93FE-4D70-B5AB-AE0D6C63CDC0}" type="sib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6DF81B1C-168F-4247-A5EB-963699290597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E329BF-71D5-4580-92E5-1D2EB9DC9B5C}" type="par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1E1A6AF0-7555-4DF3-9086-EA05BF06F73D}" type="sib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38CAA8EE-0ACB-4CA5-A0D8-7D6FD2DB61F1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B5041D-A136-4A1B-9E45-90D4329C0C11}" type="par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48703D89-26C6-4C20-9D0B-0E5066BCF337}" type="sib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921970AB-4AEC-4C74-8032-43ED79F86A14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21F558D-38F6-4835-8723-636442EEB5D8}" type="par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74A07AA9-92EC-4141-B4F7-C25BFF54F351}" type="sib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CCADA5AF-8B6B-4BF5-A64A-70300792BB40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C484767-B6BC-4B5A-BC74-38247B2D9E65}" type="par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1FE5FAF-BA42-427C-ACB6-9CFC6D244FD1}" type="sib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EBC5519-1494-45A5-9B46-946795E75D2D}" type="pres">
      <dgm:prSet presAssocID="{7E5AA53B-3EEE-4DE4-BB81-9044890C2946}" presName="vert0" presStyleCnt="0">
        <dgm:presLayoutVars>
          <dgm:dir/>
          <dgm:animOne val="branch"/>
          <dgm:animLvl val="lvl"/>
        </dgm:presLayoutVars>
      </dgm:prSet>
      <dgm:spPr/>
    </dgm:pt>
    <dgm:pt modelId="{9C7B237B-D6D4-4CB5-9AA3-1814A70A160D}" type="pres">
      <dgm:prSet presAssocID="{6750AC01-D39D-4F3A-9DC8-2A211EE986A2}" presName="thickLine" presStyleLbl="alignNode1" presStyleIdx="0" presStyleCnt="8"/>
      <dgm:spPr/>
    </dgm:pt>
    <dgm:pt modelId="{F9EF8C94-F973-40A0-B7F4-4F04F4488599}" type="pres">
      <dgm:prSet presAssocID="{6750AC01-D39D-4F3A-9DC8-2A211EE986A2}" presName="horz1" presStyleCnt="0"/>
      <dgm:spPr/>
    </dgm:pt>
    <dgm:pt modelId="{366941A5-D8DE-44AF-8E9B-23412499E5BE}" type="pres">
      <dgm:prSet presAssocID="{6750AC01-D39D-4F3A-9DC8-2A211EE986A2}" presName="tx1" presStyleLbl="revTx" presStyleIdx="0" presStyleCnt="8"/>
      <dgm:spPr/>
    </dgm:pt>
    <dgm:pt modelId="{C3A5AE0A-F2BF-4AC2-A813-1621B6AE68FC}" type="pres">
      <dgm:prSet presAssocID="{6750AC01-D39D-4F3A-9DC8-2A211EE986A2}" presName="vert1" presStyleCnt="0"/>
      <dgm:spPr/>
    </dgm:pt>
    <dgm:pt modelId="{DB7AA91C-33F0-4258-86D8-71410C78EFB2}" type="pres">
      <dgm:prSet presAssocID="{27316291-66C9-49D9-873C-BE113BEE41E2}" presName="thickLine" presStyleLbl="alignNode1" presStyleIdx="1" presStyleCnt="8"/>
      <dgm:spPr/>
    </dgm:pt>
    <dgm:pt modelId="{8C33FC59-4B98-42B1-92B6-7C83C6189A73}" type="pres">
      <dgm:prSet presAssocID="{27316291-66C9-49D9-873C-BE113BEE41E2}" presName="horz1" presStyleCnt="0"/>
      <dgm:spPr/>
    </dgm:pt>
    <dgm:pt modelId="{1F32BAE6-4296-4870-98F6-37E093AC66D7}" type="pres">
      <dgm:prSet presAssocID="{27316291-66C9-49D9-873C-BE113BEE41E2}" presName="tx1" presStyleLbl="revTx" presStyleIdx="1" presStyleCnt="8"/>
      <dgm:spPr/>
    </dgm:pt>
    <dgm:pt modelId="{1600C31A-FDCB-4088-8141-DD60FE1CF418}" type="pres">
      <dgm:prSet presAssocID="{27316291-66C9-49D9-873C-BE113BEE41E2}" presName="vert1" presStyleCnt="0"/>
      <dgm:spPr/>
    </dgm:pt>
    <dgm:pt modelId="{2B23CEAD-ECB6-4C9E-B831-A4D7B04923B6}" type="pres">
      <dgm:prSet presAssocID="{A4A80ADF-1EA7-456C-AC52-E5D1378365BE}" presName="thickLine" presStyleLbl="alignNode1" presStyleIdx="2" presStyleCnt="8"/>
      <dgm:spPr/>
    </dgm:pt>
    <dgm:pt modelId="{D962CB84-E518-4173-A5D8-F4D6EA0086BA}" type="pres">
      <dgm:prSet presAssocID="{A4A80ADF-1EA7-456C-AC52-E5D1378365BE}" presName="horz1" presStyleCnt="0"/>
      <dgm:spPr/>
    </dgm:pt>
    <dgm:pt modelId="{4FCD8013-E8BD-406F-B03F-E3895138334F}" type="pres">
      <dgm:prSet presAssocID="{A4A80ADF-1EA7-456C-AC52-E5D1378365BE}" presName="tx1" presStyleLbl="revTx" presStyleIdx="2" presStyleCnt="8"/>
      <dgm:spPr/>
    </dgm:pt>
    <dgm:pt modelId="{F99A9B83-5456-4B43-80A9-FB4C0F343498}" type="pres">
      <dgm:prSet presAssocID="{A4A80ADF-1EA7-456C-AC52-E5D1378365BE}" presName="vert1" presStyleCnt="0"/>
      <dgm:spPr/>
    </dgm:pt>
    <dgm:pt modelId="{CED388FC-0F29-430D-AD20-05230C67EADE}" type="pres">
      <dgm:prSet presAssocID="{166362A4-DDAC-4E8E-A7F3-B7F16112A065}" presName="thickLine" presStyleLbl="alignNode1" presStyleIdx="3" presStyleCnt="8"/>
      <dgm:spPr/>
    </dgm:pt>
    <dgm:pt modelId="{BEAFB615-55EA-4409-966E-09558C16B94B}" type="pres">
      <dgm:prSet presAssocID="{166362A4-DDAC-4E8E-A7F3-B7F16112A065}" presName="horz1" presStyleCnt="0"/>
      <dgm:spPr/>
    </dgm:pt>
    <dgm:pt modelId="{ABF9ACBF-2E29-41D9-9054-8B08242E168C}" type="pres">
      <dgm:prSet presAssocID="{166362A4-DDAC-4E8E-A7F3-B7F16112A065}" presName="tx1" presStyleLbl="revTx" presStyleIdx="3" presStyleCnt="8"/>
      <dgm:spPr/>
    </dgm:pt>
    <dgm:pt modelId="{A597B79A-82E0-4015-85F2-CDE51607704F}" type="pres">
      <dgm:prSet presAssocID="{166362A4-DDAC-4E8E-A7F3-B7F16112A065}" presName="vert1" presStyleCnt="0"/>
      <dgm:spPr/>
    </dgm:pt>
    <dgm:pt modelId="{E9FF3846-DCC7-42C7-92E5-4E80832D5E21}" type="pres">
      <dgm:prSet presAssocID="{6DF81B1C-168F-4247-A5EB-963699290597}" presName="thickLine" presStyleLbl="alignNode1" presStyleIdx="4" presStyleCnt="8"/>
      <dgm:spPr/>
    </dgm:pt>
    <dgm:pt modelId="{564B18BE-EFF4-4DA3-8D7C-441849CEA8A8}" type="pres">
      <dgm:prSet presAssocID="{6DF81B1C-168F-4247-A5EB-963699290597}" presName="horz1" presStyleCnt="0"/>
      <dgm:spPr/>
    </dgm:pt>
    <dgm:pt modelId="{378C2978-57AA-4BA6-8FDA-E958D3BEBB7D}" type="pres">
      <dgm:prSet presAssocID="{6DF81B1C-168F-4247-A5EB-963699290597}" presName="tx1" presStyleLbl="revTx" presStyleIdx="4" presStyleCnt="8"/>
      <dgm:spPr/>
    </dgm:pt>
    <dgm:pt modelId="{8FE35341-F6EE-4722-A27E-57C6C710BA38}" type="pres">
      <dgm:prSet presAssocID="{6DF81B1C-168F-4247-A5EB-963699290597}" presName="vert1" presStyleCnt="0"/>
      <dgm:spPr/>
    </dgm:pt>
    <dgm:pt modelId="{101CFCEC-436F-4AF2-BFA0-8F710279B81B}" type="pres">
      <dgm:prSet presAssocID="{38CAA8EE-0ACB-4CA5-A0D8-7D6FD2DB61F1}" presName="thickLine" presStyleLbl="alignNode1" presStyleIdx="5" presStyleCnt="8"/>
      <dgm:spPr/>
    </dgm:pt>
    <dgm:pt modelId="{1C0733CD-0AB5-4AB3-BD32-B0901B86FCB1}" type="pres">
      <dgm:prSet presAssocID="{38CAA8EE-0ACB-4CA5-A0D8-7D6FD2DB61F1}" presName="horz1" presStyleCnt="0"/>
      <dgm:spPr/>
    </dgm:pt>
    <dgm:pt modelId="{DED44D0E-CAA4-42FD-9AB8-791525400603}" type="pres">
      <dgm:prSet presAssocID="{38CAA8EE-0ACB-4CA5-A0D8-7D6FD2DB61F1}" presName="tx1" presStyleLbl="revTx" presStyleIdx="5" presStyleCnt="8"/>
      <dgm:spPr/>
    </dgm:pt>
    <dgm:pt modelId="{0C1272C4-BB03-4569-8FCE-90A7AFEBD4FD}" type="pres">
      <dgm:prSet presAssocID="{38CAA8EE-0ACB-4CA5-A0D8-7D6FD2DB61F1}" presName="vert1" presStyleCnt="0"/>
      <dgm:spPr/>
    </dgm:pt>
    <dgm:pt modelId="{DFF8D096-A9AF-4CD0-8A09-C80436F1D09D}" type="pres">
      <dgm:prSet presAssocID="{921970AB-4AEC-4C74-8032-43ED79F86A14}" presName="thickLine" presStyleLbl="alignNode1" presStyleIdx="6" presStyleCnt="8"/>
      <dgm:spPr/>
    </dgm:pt>
    <dgm:pt modelId="{0B2F5651-9917-4A5A-9527-43CF62F3CB0E}" type="pres">
      <dgm:prSet presAssocID="{921970AB-4AEC-4C74-8032-43ED79F86A14}" presName="horz1" presStyleCnt="0"/>
      <dgm:spPr/>
    </dgm:pt>
    <dgm:pt modelId="{170851C5-A14F-41C6-A6A5-6FC51A2B58EF}" type="pres">
      <dgm:prSet presAssocID="{921970AB-4AEC-4C74-8032-43ED79F86A14}" presName="tx1" presStyleLbl="revTx" presStyleIdx="6" presStyleCnt="8"/>
      <dgm:spPr/>
    </dgm:pt>
    <dgm:pt modelId="{1CC28251-1795-4E4E-80A4-1E15B11C6498}" type="pres">
      <dgm:prSet presAssocID="{921970AB-4AEC-4C74-8032-43ED79F86A14}" presName="vert1" presStyleCnt="0"/>
      <dgm:spPr/>
    </dgm:pt>
    <dgm:pt modelId="{E0200A7C-7E73-420B-B673-475A1F68448A}" type="pres">
      <dgm:prSet presAssocID="{CCADA5AF-8B6B-4BF5-A64A-70300792BB40}" presName="thickLine" presStyleLbl="alignNode1" presStyleIdx="7" presStyleCnt="8"/>
      <dgm:spPr/>
    </dgm:pt>
    <dgm:pt modelId="{AB62ABF0-491C-4D9E-A324-8930ED6EFBC6}" type="pres">
      <dgm:prSet presAssocID="{CCADA5AF-8B6B-4BF5-A64A-70300792BB40}" presName="horz1" presStyleCnt="0"/>
      <dgm:spPr/>
    </dgm:pt>
    <dgm:pt modelId="{03F1D3FB-EA1A-4E4A-8EEF-7EB2C5AFD364}" type="pres">
      <dgm:prSet presAssocID="{CCADA5AF-8B6B-4BF5-A64A-70300792BB40}" presName="tx1" presStyleLbl="revTx" presStyleIdx="7" presStyleCnt="8"/>
      <dgm:spPr/>
    </dgm:pt>
    <dgm:pt modelId="{3E12A139-6C76-437E-A3DC-E0FE78E452DC}" type="pres">
      <dgm:prSet presAssocID="{CCADA5AF-8B6B-4BF5-A64A-70300792BB40}" presName="vert1" presStyleCnt="0"/>
      <dgm:spPr/>
    </dgm:pt>
  </dgm:ptLst>
  <dgm:cxnLst>
    <dgm:cxn modelId="{C2B2C30D-59ED-4BB7-95DD-47438E5D38E8}" type="presOf" srcId="{7E5AA53B-3EEE-4DE4-BB81-9044890C2946}" destId="{BEBC5519-1494-45A5-9B46-946795E75D2D}" srcOrd="0" destOrd="0" presId="urn:microsoft.com/office/officeart/2008/layout/LinedList"/>
    <dgm:cxn modelId="{042B2636-EE8B-4246-B3DB-DBEB50A7F866}" type="presOf" srcId="{27316291-66C9-49D9-873C-BE113BEE41E2}" destId="{1F32BAE6-4296-4870-98F6-37E093AC66D7}" srcOrd="0" destOrd="0" presId="urn:microsoft.com/office/officeart/2008/layout/LinedList"/>
    <dgm:cxn modelId="{9CC60A3B-92EB-448A-A7B8-208795784629}" srcId="{7E5AA53B-3EEE-4DE4-BB81-9044890C2946}" destId="{CCADA5AF-8B6B-4BF5-A64A-70300792BB40}" srcOrd="7" destOrd="0" parTransId="{7C484767-B6BC-4B5A-BC74-38247B2D9E65}" sibTransId="{B1FE5FAF-BA42-427C-ACB6-9CFC6D244FD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D6D0FE43-8A99-41F8-A2CA-7DFCE411F70C}" type="presOf" srcId="{38CAA8EE-0ACB-4CA5-A0D8-7D6FD2DB61F1}" destId="{DED44D0E-CAA4-42FD-9AB8-791525400603}" srcOrd="0" destOrd="0" presId="urn:microsoft.com/office/officeart/2008/layout/LinedList"/>
    <dgm:cxn modelId="{1DCC064F-A098-4551-93E2-33FB69E2BF00}" type="presOf" srcId="{6750AC01-D39D-4F3A-9DC8-2A211EE986A2}" destId="{366941A5-D8DE-44AF-8E9B-23412499E5BE}" srcOrd="0" destOrd="0" presId="urn:microsoft.com/office/officeart/2008/layout/LinedList"/>
    <dgm:cxn modelId="{08124C70-C996-43C4-B7A4-B75B6334E2A2}" type="presOf" srcId="{166362A4-DDAC-4E8E-A7F3-B7F16112A065}" destId="{ABF9ACBF-2E29-41D9-9054-8B08242E168C}" srcOrd="0" destOrd="0" presId="urn:microsoft.com/office/officeart/2008/layout/LinedList"/>
    <dgm:cxn modelId="{52E8A870-FF85-4B8E-B766-4C6FC60F1220}" srcId="{7E5AA53B-3EEE-4DE4-BB81-9044890C2946}" destId="{166362A4-DDAC-4E8E-A7F3-B7F16112A065}" srcOrd="3" destOrd="0" parTransId="{40387638-BBF7-4F02-BD8C-C9CE6956FB51}" sibTransId="{8233BB3A-93FE-4D70-B5AB-AE0D6C63CDC0}"/>
    <dgm:cxn modelId="{4A172351-8060-49D2-A1FA-8B3A593BB0D5}" type="presOf" srcId="{CCADA5AF-8B6B-4BF5-A64A-70300792BB40}" destId="{03F1D3FB-EA1A-4E4A-8EEF-7EB2C5AFD364}" srcOrd="0" destOrd="0" presId="urn:microsoft.com/office/officeart/2008/layout/LinedList"/>
    <dgm:cxn modelId="{25A83C51-3272-4FBB-96F9-0EF2AAD6AE45}" srcId="{7E5AA53B-3EEE-4DE4-BB81-9044890C2946}" destId="{A4A80ADF-1EA7-456C-AC52-E5D1378365BE}" srcOrd="2" destOrd="0" parTransId="{6C894D97-E968-4E8F-8CAD-6DA283470FCF}" sibTransId="{2F23D089-3983-4071-B9EA-2DF211925FB4}"/>
    <dgm:cxn modelId="{36BF5451-2A5B-483D-8461-5045CE39B297}" type="presOf" srcId="{921970AB-4AEC-4C74-8032-43ED79F86A14}" destId="{170851C5-A14F-41C6-A6A5-6FC51A2B58EF}" srcOrd="0" destOrd="0" presId="urn:microsoft.com/office/officeart/2008/layout/LinedList"/>
    <dgm:cxn modelId="{F1F3EF77-09A2-44FB-A73D-955CEF4C74BF}" srcId="{7E5AA53B-3EEE-4DE4-BB81-9044890C2946}" destId="{921970AB-4AEC-4C74-8032-43ED79F86A14}" srcOrd="6" destOrd="0" parTransId="{F21F558D-38F6-4835-8723-636442EEB5D8}" sibTransId="{74A07AA9-92EC-4141-B4F7-C25BFF54F351}"/>
    <dgm:cxn modelId="{FF238059-D37C-4631-8527-88D31A5184FC}" type="presOf" srcId="{A4A80ADF-1EA7-456C-AC52-E5D1378365BE}" destId="{4FCD8013-E8BD-406F-B03F-E3895138334F}" srcOrd="0" destOrd="0" presId="urn:microsoft.com/office/officeart/2008/layout/LinedList"/>
    <dgm:cxn modelId="{E7613B87-94C9-46B2-A34A-55B0F38A7853}" srcId="{7E5AA53B-3EEE-4DE4-BB81-9044890C2946}" destId="{27316291-66C9-49D9-873C-BE113BEE41E2}" srcOrd="1" destOrd="0" parTransId="{D59E3863-A84E-445F-997A-3CE17FFCD290}" sibTransId="{0C826BCA-A8F8-4062-9D1E-B27CFC602A93}"/>
    <dgm:cxn modelId="{FD9685BA-A5C2-4303-94D6-96868BCF3B98}" srcId="{7E5AA53B-3EEE-4DE4-BB81-9044890C2946}" destId="{38CAA8EE-0ACB-4CA5-A0D8-7D6FD2DB61F1}" srcOrd="5" destOrd="0" parTransId="{E9B5041D-A136-4A1B-9E45-90D4329C0C11}" sibTransId="{48703D89-26C6-4C20-9D0B-0E5066BCF337}"/>
    <dgm:cxn modelId="{3E3883CD-A5C5-4FE8-867D-49D02ECDD22E}" srcId="{7E5AA53B-3EEE-4DE4-BB81-9044890C2946}" destId="{6DF81B1C-168F-4247-A5EB-963699290597}" srcOrd="4" destOrd="0" parTransId="{18E329BF-71D5-4580-92E5-1D2EB9DC9B5C}" sibTransId="{1E1A6AF0-7555-4DF3-9086-EA05BF06F73D}"/>
    <dgm:cxn modelId="{EB764DDA-18BC-46E6-9082-313508F0581A}" type="presOf" srcId="{6DF81B1C-168F-4247-A5EB-963699290597}" destId="{378C2978-57AA-4BA6-8FDA-E958D3BEBB7D}" srcOrd="0" destOrd="0" presId="urn:microsoft.com/office/officeart/2008/layout/LinedList"/>
    <dgm:cxn modelId="{0561DE9D-FCAA-4C74-8F20-5063D1617084}" type="presParOf" srcId="{BEBC5519-1494-45A5-9B46-946795E75D2D}" destId="{9C7B237B-D6D4-4CB5-9AA3-1814A70A160D}" srcOrd="0" destOrd="0" presId="urn:microsoft.com/office/officeart/2008/layout/LinedList"/>
    <dgm:cxn modelId="{735F96BA-12BB-452E-8087-64711631516B}" type="presParOf" srcId="{BEBC5519-1494-45A5-9B46-946795E75D2D}" destId="{F9EF8C94-F973-40A0-B7F4-4F04F4488599}" srcOrd="1" destOrd="0" presId="urn:microsoft.com/office/officeart/2008/layout/LinedList"/>
    <dgm:cxn modelId="{0FA0AA0C-F978-4431-81CD-730401A474E1}" type="presParOf" srcId="{F9EF8C94-F973-40A0-B7F4-4F04F4488599}" destId="{366941A5-D8DE-44AF-8E9B-23412499E5BE}" srcOrd="0" destOrd="0" presId="urn:microsoft.com/office/officeart/2008/layout/LinedList"/>
    <dgm:cxn modelId="{F2FB5FDA-8C74-407B-8639-092DAB41D2D9}" type="presParOf" srcId="{F9EF8C94-F973-40A0-B7F4-4F04F4488599}" destId="{C3A5AE0A-F2BF-4AC2-A813-1621B6AE68FC}" srcOrd="1" destOrd="0" presId="urn:microsoft.com/office/officeart/2008/layout/LinedList"/>
    <dgm:cxn modelId="{37584273-D686-4DAB-BC19-F6184C8F942D}" type="presParOf" srcId="{BEBC5519-1494-45A5-9B46-946795E75D2D}" destId="{DB7AA91C-33F0-4258-86D8-71410C78EFB2}" srcOrd="2" destOrd="0" presId="urn:microsoft.com/office/officeart/2008/layout/LinedList"/>
    <dgm:cxn modelId="{B0B2DF33-FC0E-4254-9AEE-C5B38A28CD43}" type="presParOf" srcId="{BEBC5519-1494-45A5-9B46-946795E75D2D}" destId="{8C33FC59-4B98-42B1-92B6-7C83C6189A73}" srcOrd="3" destOrd="0" presId="urn:microsoft.com/office/officeart/2008/layout/LinedList"/>
    <dgm:cxn modelId="{31599DF9-BA14-4BBC-BB59-CC0C83C9A60D}" type="presParOf" srcId="{8C33FC59-4B98-42B1-92B6-7C83C6189A73}" destId="{1F32BAE6-4296-4870-98F6-37E093AC66D7}" srcOrd="0" destOrd="0" presId="urn:microsoft.com/office/officeart/2008/layout/LinedList"/>
    <dgm:cxn modelId="{3ECDB082-D70D-450D-B0AD-7D75309CA0E1}" type="presParOf" srcId="{8C33FC59-4B98-42B1-92B6-7C83C6189A73}" destId="{1600C31A-FDCB-4088-8141-DD60FE1CF418}" srcOrd="1" destOrd="0" presId="urn:microsoft.com/office/officeart/2008/layout/LinedList"/>
    <dgm:cxn modelId="{C166CA6B-5A7A-4C4E-B8BB-E5505BE9965A}" type="presParOf" srcId="{BEBC5519-1494-45A5-9B46-946795E75D2D}" destId="{2B23CEAD-ECB6-4C9E-B831-A4D7B04923B6}" srcOrd="4" destOrd="0" presId="urn:microsoft.com/office/officeart/2008/layout/LinedList"/>
    <dgm:cxn modelId="{9D241059-E7B3-400B-B53A-4C407D2460D0}" type="presParOf" srcId="{BEBC5519-1494-45A5-9B46-946795E75D2D}" destId="{D962CB84-E518-4173-A5D8-F4D6EA0086BA}" srcOrd="5" destOrd="0" presId="urn:microsoft.com/office/officeart/2008/layout/LinedList"/>
    <dgm:cxn modelId="{CAB8BA7F-D825-4122-AC68-7516B4F5329A}" type="presParOf" srcId="{D962CB84-E518-4173-A5D8-F4D6EA0086BA}" destId="{4FCD8013-E8BD-406F-B03F-E3895138334F}" srcOrd="0" destOrd="0" presId="urn:microsoft.com/office/officeart/2008/layout/LinedList"/>
    <dgm:cxn modelId="{38AC84EE-7C16-4B3B-9132-3702C3CD13B6}" type="presParOf" srcId="{D962CB84-E518-4173-A5D8-F4D6EA0086BA}" destId="{F99A9B83-5456-4B43-80A9-FB4C0F343498}" srcOrd="1" destOrd="0" presId="urn:microsoft.com/office/officeart/2008/layout/LinedList"/>
    <dgm:cxn modelId="{D079060E-3DDD-48FF-8C92-53F22502D743}" type="presParOf" srcId="{BEBC5519-1494-45A5-9B46-946795E75D2D}" destId="{CED388FC-0F29-430D-AD20-05230C67EADE}" srcOrd="6" destOrd="0" presId="urn:microsoft.com/office/officeart/2008/layout/LinedList"/>
    <dgm:cxn modelId="{94C245FD-8AF6-4EC4-8C5D-B0D73DD2EA33}" type="presParOf" srcId="{BEBC5519-1494-45A5-9B46-946795E75D2D}" destId="{BEAFB615-55EA-4409-966E-09558C16B94B}" srcOrd="7" destOrd="0" presId="urn:microsoft.com/office/officeart/2008/layout/LinedList"/>
    <dgm:cxn modelId="{C5D9C671-F4FB-436C-8B22-5FCD85E7B0CF}" type="presParOf" srcId="{BEAFB615-55EA-4409-966E-09558C16B94B}" destId="{ABF9ACBF-2E29-41D9-9054-8B08242E168C}" srcOrd="0" destOrd="0" presId="urn:microsoft.com/office/officeart/2008/layout/LinedList"/>
    <dgm:cxn modelId="{0F9F9B82-85F0-4644-9E63-5B44E9B7BDE0}" type="presParOf" srcId="{BEAFB615-55EA-4409-966E-09558C16B94B}" destId="{A597B79A-82E0-4015-85F2-CDE51607704F}" srcOrd="1" destOrd="0" presId="urn:microsoft.com/office/officeart/2008/layout/LinedList"/>
    <dgm:cxn modelId="{CE4F14A9-D19E-47F5-B920-8D3A469F4ED9}" type="presParOf" srcId="{BEBC5519-1494-45A5-9B46-946795E75D2D}" destId="{E9FF3846-DCC7-42C7-92E5-4E80832D5E21}" srcOrd="8" destOrd="0" presId="urn:microsoft.com/office/officeart/2008/layout/LinedList"/>
    <dgm:cxn modelId="{CBFBB1C7-10E1-4BCA-9C91-C12C95430A89}" type="presParOf" srcId="{BEBC5519-1494-45A5-9B46-946795E75D2D}" destId="{564B18BE-EFF4-4DA3-8D7C-441849CEA8A8}" srcOrd="9" destOrd="0" presId="urn:microsoft.com/office/officeart/2008/layout/LinedList"/>
    <dgm:cxn modelId="{3920A87F-C038-42CE-8A66-FF6237BCE20A}" type="presParOf" srcId="{564B18BE-EFF4-4DA3-8D7C-441849CEA8A8}" destId="{378C2978-57AA-4BA6-8FDA-E958D3BEBB7D}" srcOrd="0" destOrd="0" presId="urn:microsoft.com/office/officeart/2008/layout/LinedList"/>
    <dgm:cxn modelId="{74BB1C42-F13F-433B-BA79-03331E93C99B}" type="presParOf" srcId="{564B18BE-EFF4-4DA3-8D7C-441849CEA8A8}" destId="{8FE35341-F6EE-4722-A27E-57C6C710BA38}" srcOrd="1" destOrd="0" presId="urn:microsoft.com/office/officeart/2008/layout/LinedList"/>
    <dgm:cxn modelId="{AED648FC-51E4-44A1-9ED9-C29470973A74}" type="presParOf" srcId="{BEBC5519-1494-45A5-9B46-946795E75D2D}" destId="{101CFCEC-436F-4AF2-BFA0-8F710279B81B}" srcOrd="10" destOrd="0" presId="urn:microsoft.com/office/officeart/2008/layout/LinedList"/>
    <dgm:cxn modelId="{6D907D07-CD5A-410E-83ED-14FE4414AC59}" type="presParOf" srcId="{BEBC5519-1494-45A5-9B46-946795E75D2D}" destId="{1C0733CD-0AB5-4AB3-BD32-B0901B86FCB1}" srcOrd="11" destOrd="0" presId="urn:microsoft.com/office/officeart/2008/layout/LinedList"/>
    <dgm:cxn modelId="{EC37A742-9164-404F-A4A4-1F98DC95EA37}" type="presParOf" srcId="{1C0733CD-0AB5-4AB3-BD32-B0901B86FCB1}" destId="{DED44D0E-CAA4-42FD-9AB8-791525400603}" srcOrd="0" destOrd="0" presId="urn:microsoft.com/office/officeart/2008/layout/LinedList"/>
    <dgm:cxn modelId="{05226B51-0F29-4DF9-9A47-A3CA134F35AA}" type="presParOf" srcId="{1C0733CD-0AB5-4AB3-BD32-B0901B86FCB1}" destId="{0C1272C4-BB03-4569-8FCE-90A7AFEBD4FD}" srcOrd="1" destOrd="0" presId="urn:microsoft.com/office/officeart/2008/layout/LinedList"/>
    <dgm:cxn modelId="{F2C3A6FE-6AC6-4DF6-8F30-4C150A0D9B65}" type="presParOf" srcId="{BEBC5519-1494-45A5-9B46-946795E75D2D}" destId="{DFF8D096-A9AF-4CD0-8A09-C80436F1D09D}" srcOrd="12" destOrd="0" presId="urn:microsoft.com/office/officeart/2008/layout/LinedList"/>
    <dgm:cxn modelId="{61296B1F-B34D-422B-A9D6-CFC97DCFA2CC}" type="presParOf" srcId="{BEBC5519-1494-45A5-9B46-946795E75D2D}" destId="{0B2F5651-9917-4A5A-9527-43CF62F3CB0E}" srcOrd="13" destOrd="0" presId="urn:microsoft.com/office/officeart/2008/layout/LinedList"/>
    <dgm:cxn modelId="{40BAFBB8-73DC-406F-ACB2-B6B38C97B4D4}" type="presParOf" srcId="{0B2F5651-9917-4A5A-9527-43CF62F3CB0E}" destId="{170851C5-A14F-41C6-A6A5-6FC51A2B58EF}" srcOrd="0" destOrd="0" presId="urn:microsoft.com/office/officeart/2008/layout/LinedList"/>
    <dgm:cxn modelId="{A46D56D4-E07C-4FC8-8F82-897625EA5FFD}" type="presParOf" srcId="{0B2F5651-9917-4A5A-9527-43CF62F3CB0E}" destId="{1CC28251-1795-4E4E-80A4-1E15B11C6498}" srcOrd="1" destOrd="0" presId="urn:microsoft.com/office/officeart/2008/layout/LinedList"/>
    <dgm:cxn modelId="{6336B72A-2C17-422E-A8DE-C84C3B9B31D9}" type="presParOf" srcId="{BEBC5519-1494-45A5-9B46-946795E75D2D}" destId="{E0200A7C-7E73-420B-B673-475A1F68448A}" srcOrd="14" destOrd="0" presId="urn:microsoft.com/office/officeart/2008/layout/LinedList"/>
    <dgm:cxn modelId="{5C460EAF-11C6-4330-A4CD-DED0FAFEE306}" type="presParOf" srcId="{BEBC5519-1494-45A5-9B46-946795E75D2D}" destId="{AB62ABF0-491C-4D9E-A324-8930ED6EFBC6}" srcOrd="15" destOrd="0" presId="urn:microsoft.com/office/officeart/2008/layout/LinedList"/>
    <dgm:cxn modelId="{6759FE40-3C02-42A0-B60A-E2157688E6B9}" type="presParOf" srcId="{AB62ABF0-491C-4D9E-A324-8930ED6EFBC6}" destId="{03F1D3FB-EA1A-4E4A-8EEF-7EB2C5AFD364}" srcOrd="0" destOrd="0" presId="urn:microsoft.com/office/officeart/2008/layout/LinedList"/>
    <dgm:cxn modelId="{40517BE5-5A41-444F-931C-CCE4A4B71389}" type="presParOf" srcId="{AB62ABF0-491C-4D9E-A324-8930ED6EFBC6}" destId="{3E12A139-6C76-437E-A3DC-E0FE78E452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316291-66C9-49D9-873C-BE113BEE41E2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59E3863-A84E-445F-997A-3CE17FFCD290}" type="par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0C826BCA-A8F8-4062-9D1E-B27CFC602A93}" type="sib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A4A80ADF-1EA7-456C-AC52-E5D1378365BE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6C894D97-E968-4E8F-8CAD-6DA283470FCF}" type="par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2F23D089-3983-4071-B9EA-2DF211925FB4}" type="sib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166362A4-DDAC-4E8E-A7F3-B7F16112A065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0387638-BBF7-4F02-BD8C-C9CE6956FB51}" type="par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8233BB3A-93FE-4D70-B5AB-AE0D6C63CDC0}" type="sib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6DF81B1C-168F-4247-A5EB-963699290597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E329BF-71D5-4580-92E5-1D2EB9DC9B5C}" type="par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1E1A6AF0-7555-4DF3-9086-EA05BF06F73D}" type="sib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38CAA8EE-0ACB-4CA5-A0D8-7D6FD2DB61F1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B5041D-A136-4A1B-9E45-90D4329C0C11}" type="par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48703D89-26C6-4C20-9D0B-0E5066BCF337}" type="sib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921970AB-4AEC-4C74-8032-43ED79F86A14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21F558D-38F6-4835-8723-636442EEB5D8}" type="par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74A07AA9-92EC-4141-B4F7-C25BFF54F351}" type="sib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CCADA5AF-8B6B-4BF5-A64A-70300792BB40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C484767-B6BC-4B5A-BC74-38247B2D9E65}" type="par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1FE5FAF-BA42-427C-ACB6-9CFC6D244FD1}" type="sib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EBC5519-1494-45A5-9B46-946795E75D2D}" type="pres">
      <dgm:prSet presAssocID="{7E5AA53B-3EEE-4DE4-BB81-9044890C2946}" presName="vert0" presStyleCnt="0">
        <dgm:presLayoutVars>
          <dgm:dir/>
          <dgm:animOne val="branch"/>
          <dgm:animLvl val="lvl"/>
        </dgm:presLayoutVars>
      </dgm:prSet>
      <dgm:spPr/>
    </dgm:pt>
    <dgm:pt modelId="{9C7B237B-D6D4-4CB5-9AA3-1814A70A160D}" type="pres">
      <dgm:prSet presAssocID="{6750AC01-D39D-4F3A-9DC8-2A211EE986A2}" presName="thickLine" presStyleLbl="alignNode1" presStyleIdx="0" presStyleCnt="8"/>
      <dgm:spPr/>
    </dgm:pt>
    <dgm:pt modelId="{F9EF8C94-F973-40A0-B7F4-4F04F4488599}" type="pres">
      <dgm:prSet presAssocID="{6750AC01-D39D-4F3A-9DC8-2A211EE986A2}" presName="horz1" presStyleCnt="0"/>
      <dgm:spPr/>
    </dgm:pt>
    <dgm:pt modelId="{366941A5-D8DE-44AF-8E9B-23412499E5BE}" type="pres">
      <dgm:prSet presAssocID="{6750AC01-D39D-4F3A-9DC8-2A211EE986A2}" presName="tx1" presStyleLbl="revTx" presStyleIdx="0" presStyleCnt="8"/>
      <dgm:spPr/>
    </dgm:pt>
    <dgm:pt modelId="{C3A5AE0A-F2BF-4AC2-A813-1621B6AE68FC}" type="pres">
      <dgm:prSet presAssocID="{6750AC01-D39D-4F3A-9DC8-2A211EE986A2}" presName="vert1" presStyleCnt="0"/>
      <dgm:spPr/>
    </dgm:pt>
    <dgm:pt modelId="{DB7AA91C-33F0-4258-86D8-71410C78EFB2}" type="pres">
      <dgm:prSet presAssocID="{27316291-66C9-49D9-873C-BE113BEE41E2}" presName="thickLine" presStyleLbl="alignNode1" presStyleIdx="1" presStyleCnt="8"/>
      <dgm:spPr/>
    </dgm:pt>
    <dgm:pt modelId="{8C33FC59-4B98-42B1-92B6-7C83C6189A73}" type="pres">
      <dgm:prSet presAssocID="{27316291-66C9-49D9-873C-BE113BEE41E2}" presName="horz1" presStyleCnt="0"/>
      <dgm:spPr/>
    </dgm:pt>
    <dgm:pt modelId="{1F32BAE6-4296-4870-98F6-37E093AC66D7}" type="pres">
      <dgm:prSet presAssocID="{27316291-66C9-49D9-873C-BE113BEE41E2}" presName="tx1" presStyleLbl="revTx" presStyleIdx="1" presStyleCnt="8"/>
      <dgm:spPr/>
    </dgm:pt>
    <dgm:pt modelId="{1600C31A-FDCB-4088-8141-DD60FE1CF418}" type="pres">
      <dgm:prSet presAssocID="{27316291-66C9-49D9-873C-BE113BEE41E2}" presName="vert1" presStyleCnt="0"/>
      <dgm:spPr/>
    </dgm:pt>
    <dgm:pt modelId="{2B23CEAD-ECB6-4C9E-B831-A4D7B04923B6}" type="pres">
      <dgm:prSet presAssocID="{A4A80ADF-1EA7-456C-AC52-E5D1378365BE}" presName="thickLine" presStyleLbl="alignNode1" presStyleIdx="2" presStyleCnt="8"/>
      <dgm:spPr/>
    </dgm:pt>
    <dgm:pt modelId="{D962CB84-E518-4173-A5D8-F4D6EA0086BA}" type="pres">
      <dgm:prSet presAssocID="{A4A80ADF-1EA7-456C-AC52-E5D1378365BE}" presName="horz1" presStyleCnt="0"/>
      <dgm:spPr/>
    </dgm:pt>
    <dgm:pt modelId="{4FCD8013-E8BD-406F-B03F-E3895138334F}" type="pres">
      <dgm:prSet presAssocID="{A4A80ADF-1EA7-456C-AC52-E5D1378365BE}" presName="tx1" presStyleLbl="revTx" presStyleIdx="2" presStyleCnt="8"/>
      <dgm:spPr/>
    </dgm:pt>
    <dgm:pt modelId="{F99A9B83-5456-4B43-80A9-FB4C0F343498}" type="pres">
      <dgm:prSet presAssocID="{A4A80ADF-1EA7-456C-AC52-E5D1378365BE}" presName="vert1" presStyleCnt="0"/>
      <dgm:spPr/>
    </dgm:pt>
    <dgm:pt modelId="{CED388FC-0F29-430D-AD20-05230C67EADE}" type="pres">
      <dgm:prSet presAssocID="{166362A4-DDAC-4E8E-A7F3-B7F16112A065}" presName="thickLine" presStyleLbl="alignNode1" presStyleIdx="3" presStyleCnt="8"/>
      <dgm:spPr/>
    </dgm:pt>
    <dgm:pt modelId="{BEAFB615-55EA-4409-966E-09558C16B94B}" type="pres">
      <dgm:prSet presAssocID="{166362A4-DDAC-4E8E-A7F3-B7F16112A065}" presName="horz1" presStyleCnt="0"/>
      <dgm:spPr/>
    </dgm:pt>
    <dgm:pt modelId="{ABF9ACBF-2E29-41D9-9054-8B08242E168C}" type="pres">
      <dgm:prSet presAssocID="{166362A4-DDAC-4E8E-A7F3-B7F16112A065}" presName="tx1" presStyleLbl="revTx" presStyleIdx="3" presStyleCnt="8"/>
      <dgm:spPr/>
    </dgm:pt>
    <dgm:pt modelId="{A597B79A-82E0-4015-85F2-CDE51607704F}" type="pres">
      <dgm:prSet presAssocID="{166362A4-DDAC-4E8E-A7F3-B7F16112A065}" presName="vert1" presStyleCnt="0"/>
      <dgm:spPr/>
    </dgm:pt>
    <dgm:pt modelId="{E9FF3846-DCC7-42C7-92E5-4E80832D5E21}" type="pres">
      <dgm:prSet presAssocID="{6DF81B1C-168F-4247-A5EB-963699290597}" presName="thickLine" presStyleLbl="alignNode1" presStyleIdx="4" presStyleCnt="8"/>
      <dgm:spPr/>
    </dgm:pt>
    <dgm:pt modelId="{564B18BE-EFF4-4DA3-8D7C-441849CEA8A8}" type="pres">
      <dgm:prSet presAssocID="{6DF81B1C-168F-4247-A5EB-963699290597}" presName="horz1" presStyleCnt="0"/>
      <dgm:spPr/>
    </dgm:pt>
    <dgm:pt modelId="{378C2978-57AA-4BA6-8FDA-E958D3BEBB7D}" type="pres">
      <dgm:prSet presAssocID="{6DF81B1C-168F-4247-A5EB-963699290597}" presName="tx1" presStyleLbl="revTx" presStyleIdx="4" presStyleCnt="8"/>
      <dgm:spPr/>
    </dgm:pt>
    <dgm:pt modelId="{8FE35341-F6EE-4722-A27E-57C6C710BA38}" type="pres">
      <dgm:prSet presAssocID="{6DF81B1C-168F-4247-A5EB-963699290597}" presName="vert1" presStyleCnt="0"/>
      <dgm:spPr/>
    </dgm:pt>
    <dgm:pt modelId="{101CFCEC-436F-4AF2-BFA0-8F710279B81B}" type="pres">
      <dgm:prSet presAssocID="{38CAA8EE-0ACB-4CA5-A0D8-7D6FD2DB61F1}" presName="thickLine" presStyleLbl="alignNode1" presStyleIdx="5" presStyleCnt="8"/>
      <dgm:spPr/>
    </dgm:pt>
    <dgm:pt modelId="{1C0733CD-0AB5-4AB3-BD32-B0901B86FCB1}" type="pres">
      <dgm:prSet presAssocID="{38CAA8EE-0ACB-4CA5-A0D8-7D6FD2DB61F1}" presName="horz1" presStyleCnt="0"/>
      <dgm:spPr/>
    </dgm:pt>
    <dgm:pt modelId="{DED44D0E-CAA4-42FD-9AB8-791525400603}" type="pres">
      <dgm:prSet presAssocID="{38CAA8EE-0ACB-4CA5-A0D8-7D6FD2DB61F1}" presName="tx1" presStyleLbl="revTx" presStyleIdx="5" presStyleCnt="8"/>
      <dgm:spPr/>
    </dgm:pt>
    <dgm:pt modelId="{0C1272C4-BB03-4569-8FCE-90A7AFEBD4FD}" type="pres">
      <dgm:prSet presAssocID="{38CAA8EE-0ACB-4CA5-A0D8-7D6FD2DB61F1}" presName="vert1" presStyleCnt="0"/>
      <dgm:spPr/>
    </dgm:pt>
    <dgm:pt modelId="{DFF8D096-A9AF-4CD0-8A09-C80436F1D09D}" type="pres">
      <dgm:prSet presAssocID="{921970AB-4AEC-4C74-8032-43ED79F86A14}" presName="thickLine" presStyleLbl="alignNode1" presStyleIdx="6" presStyleCnt="8"/>
      <dgm:spPr/>
    </dgm:pt>
    <dgm:pt modelId="{0B2F5651-9917-4A5A-9527-43CF62F3CB0E}" type="pres">
      <dgm:prSet presAssocID="{921970AB-4AEC-4C74-8032-43ED79F86A14}" presName="horz1" presStyleCnt="0"/>
      <dgm:spPr/>
    </dgm:pt>
    <dgm:pt modelId="{170851C5-A14F-41C6-A6A5-6FC51A2B58EF}" type="pres">
      <dgm:prSet presAssocID="{921970AB-4AEC-4C74-8032-43ED79F86A14}" presName="tx1" presStyleLbl="revTx" presStyleIdx="6" presStyleCnt="8"/>
      <dgm:spPr/>
    </dgm:pt>
    <dgm:pt modelId="{1CC28251-1795-4E4E-80A4-1E15B11C6498}" type="pres">
      <dgm:prSet presAssocID="{921970AB-4AEC-4C74-8032-43ED79F86A14}" presName="vert1" presStyleCnt="0"/>
      <dgm:spPr/>
    </dgm:pt>
    <dgm:pt modelId="{E0200A7C-7E73-420B-B673-475A1F68448A}" type="pres">
      <dgm:prSet presAssocID="{CCADA5AF-8B6B-4BF5-A64A-70300792BB40}" presName="thickLine" presStyleLbl="alignNode1" presStyleIdx="7" presStyleCnt="8"/>
      <dgm:spPr/>
    </dgm:pt>
    <dgm:pt modelId="{AB62ABF0-491C-4D9E-A324-8930ED6EFBC6}" type="pres">
      <dgm:prSet presAssocID="{CCADA5AF-8B6B-4BF5-A64A-70300792BB40}" presName="horz1" presStyleCnt="0"/>
      <dgm:spPr/>
    </dgm:pt>
    <dgm:pt modelId="{03F1D3FB-EA1A-4E4A-8EEF-7EB2C5AFD364}" type="pres">
      <dgm:prSet presAssocID="{CCADA5AF-8B6B-4BF5-A64A-70300792BB40}" presName="tx1" presStyleLbl="revTx" presStyleIdx="7" presStyleCnt="8"/>
      <dgm:spPr/>
    </dgm:pt>
    <dgm:pt modelId="{3E12A139-6C76-437E-A3DC-E0FE78E452DC}" type="pres">
      <dgm:prSet presAssocID="{CCADA5AF-8B6B-4BF5-A64A-70300792BB40}" presName="vert1" presStyleCnt="0"/>
      <dgm:spPr/>
    </dgm:pt>
  </dgm:ptLst>
  <dgm:cxnLst>
    <dgm:cxn modelId="{C2B2C30D-59ED-4BB7-95DD-47438E5D38E8}" type="presOf" srcId="{7E5AA53B-3EEE-4DE4-BB81-9044890C2946}" destId="{BEBC5519-1494-45A5-9B46-946795E75D2D}" srcOrd="0" destOrd="0" presId="urn:microsoft.com/office/officeart/2008/layout/LinedList"/>
    <dgm:cxn modelId="{042B2636-EE8B-4246-B3DB-DBEB50A7F866}" type="presOf" srcId="{27316291-66C9-49D9-873C-BE113BEE41E2}" destId="{1F32BAE6-4296-4870-98F6-37E093AC66D7}" srcOrd="0" destOrd="0" presId="urn:microsoft.com/office/officeart/2008/layout/LinedList"/>
    <dgm:cxn modelId="{9CC60A3B-92EB-448A-A7B8-208795784629}" srcId="{7E5AA53B-3EEE-4DE4-BB81-9044890C2946}" destId="{CCADA5AF-8B6B-4BF5-A64A-70300792BB40}" srcOrd="7" destOrd="0" parTransId="{7C484767-B6BC-4B5A-BC74-38247B2D9E65}" sibTransId="{B1FE5FAF-BA42-427C-ACB6-9CFC6D244FD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D6D0FE43-8A99-41F8-A2CA-7DFCE411F70C}" type="presOf" srcId="{38CAA8EE-0ACB-4CA5-A0D8-7D6FD2DB61F1}" destId="{DED44D0E-CAA4-42FD-9AB8-791525400603}" srcOrd="0" destOrd="0" presId="urn:microsoft.com/office/officeart/2008/layout/LinedList"/>
    <dgm:cxn modelId="{1DCC064F-A098-4551-93E2-33FB69E2BF00}" type="presOf" srcId="{6750AC01-D39D-4F3A-9DC8-2A211EE986A2}" destId="{366941A5-D8DE-44AF-8E9B-23412499E5BE}" srcOrd="0" destOrd="0" presId="urn:microsoft.com/office/officeart/2008/layout/LinedList"/>
    <dgm:cxn modelId="{08124C70-C996-43C4-B7A4-B75B6334E2A2}" type="presOf" srcId="{166362A4-DDAC-4E8E-A7F3-B7F16112A065}" destId="{ABF9ACBF-2E29-41D9-9054-8B08242E168C}" srcOrd="0" destOrd="0" presId="urn:microsoft.com/office/officeart/2008/layout/LinedList"/>
    <dgm:cxn modelId="{52E8A870-FF85-4B8E-B766-4C6FC60F1220}" srcId="{7E5AA53B-3EEE-4DE4-BB81-9044890C2946}" destId="{166362A4-DDAC-4E8E-A7F3-B7F16112A065}" srcOrd="3" destOrd="0" parTransId="{40387638-BBF7-4F02-BD8C-C9CE6956FB51}" sibTransId="{8233BB3A-93FE-4D70-B5AB-AE0D6C63CDC0}"/>
    <dgm:cxn modelId="{4A172351-8060-49D2-A1FA-8B3A593BB0D5}" type="presOf" srcId="{CCADA5AF-8B6B-4BF5-A64A-70300792BB40}" destId="{03F1D3FB-EA1A-4E4A-8EEF-7EB2C5AFD364}" srcOrd="0" destOrd="0" presId="urn:microsoft.com/office/officeart/2008/layout/LinedList"/>
    <dgm:cxn modelId="{25A83C51-3272-4FBB-96F9-0EF2AAD6AE45}" srcId="{7E5AA53B-3EEE-4DE4-BB81-9044890C2946}" destId="{A4A80ADF-1EA7-456C-AC52-E5D1378365BE}" srcOrd="2" destOrd="0" parTransId="{6C894D97-E968-4E8F-8CAD-6DA283470FCF}" sibTransId="{2F23D089-3983-4071-B9EA-2DF211925FB4}"/>
    <dgm:cxn modelId="{36BF5451-2A5B-483D-8461-5045CE39B297}" type="presOf" srcId="{921970AB-4AEC-4C74-8032-43ED79F86A14}" destId="{170851C5-A14F-41C6-A6A5-6FC51A2B58EF}" srcOrd="0" destOrd="0" presId="urn:microsoft.com/office/officeart/2008/layout/LinedList"/>
    <dgm:cxn modelId="{F1F3EF77-09A2-44FB-A73D-955CEF4C74BF}" srcId="{7E5AA53B-3EEE-4DE4-BB81-9044890C2946}" destId="{921970AB-4AEC-4C74-8032-43ED79F86A14}" srcOrd="6" destOrd="0" parTransId="{F21F558D-38F6-4835-8723-636442EEB5D8}" sibTransId="{74A07AA9-92EC-4141-B4F7-C25BFF54F351}"/>
    <dgm:cxn modelId="{FF238059-D37C-4631-8527-88D31A5184FC}" type="presOf" srcId="{A4A80ADF-1EA7-456C-AC52-E5D1378365BE}" destId="{4FCD8013-E8BD-406F-B03F-E3895138334F}" srcOrd="0" destOrd="0" presId="urn:microsoft.com/office/officeart/2008/layout/LinedList"/>
    <dgm:cxn modelId="{E7613B87-94C9-46B2-A34A-55B0F38A7853}" srcId="{7E5AA53B-3EEE-4DE4-BB81-9044890C2946}" destId="{27316291-66C9-49D9-873C-BE113BEE41E2}" srcOrd="1" destOrd="0" parTransId="{D59E3863-A84E-445F-997A-3CE17FFCD290}" sibTransId="{0C826BCA-A8F8-4062-9D1E-B27CFC602A93}"/>
    <dgm:cxn modelId="{FD9685BA-A5C2-4303-94D6-96868BCF3B98}" srcId="{7E5AA53B-3EEE-4DE4-BB81-9044890C2946}" destId="{38CAA8EE-0ACB-4CA5-A0D8-7D6FD2DB61F1}" srcOrd="5" destOrd="0" parTransId="{E9B5041D-A136-4A1B-9E45-90D4329C0C11}" sibTransId="{48703D89-26C6-4C20-9D0B-0E5066BCF337}"/>
    <dgm:cxn modelId="{3E3883CD-A5C5-4FE8-867D-49D02ECDD22E}" srcId="{7E5AA53B-3EEE-4DE4-BB81-9044890C2946}" destId="{6DF81B1C-168F-4247-A5EB-963699290597}" srcOrd="4" destOrd="0" parTransId="{18E329BF-71D5-4580-92E5-1D2EB9DC9B5C}" sibTransId="{1E1A6AF0-7555-4DF3-9086-EA05BF06F73D}"/>
    <dgm:cxn modelId="{EB764DDA-18BC-46E6-9082-313508F0581A}" type="presOf" srcId="{6DF81B1C-168F-4247-A5EB-963699290597}" destId="{378C2978-57AA-4BA6-8FDA-E958D3BEBB7D}" srcOrd="0" destOrd="0" presId="urn:microsoft.com/office/officeart/2008/layout/LinedList"/>
    <dgm:cxn modelId="{0561DE9D-FCAA-4C74-8F20-5063D1617084}" type="presParOf" srcId="{BEBC5519-1494-45A5-9B46-946795E75D2D}" destId="{9C7B237B-D6D4-4CB5-9AA3-1814A70A160D}" srcOrd="0" destOrd="0" presId="urn:microsoft.com/office/officeart/2008/layout/LinedList"/>
    <dgm:cxn modelId="{735F96BA-12BB-452E-8087-64711631516B}" type="presParOf" srcId="{BEBC5519-1494-45A5-9B46-946795E75D2D}" destId="{F9EF8C94-F973-40A0-B7F4-4F04F4488599}" srcOrd="1" destOrd="0" presId="urn:microsoft.com/office/officeart/2008/layout/LinedList"/>
    <dgm:cxn modelId="{0FA0AA0C-F978-4431-81CD-730401A474E1}" type="presParOf" srcId="{F9EF8C94-F973-40A0-B7F4-4F04F4488599}" destId="{366941A5-D8DE-44AF-8E9B-23412499E5BE}" srcOrd="0" destOrd="0" presId="urn:microsoft.com/office/officeart/2008/layout/LinedList"/>
    <dgm:cxn modelId="{F2FB5FDA-8C74-407B-8639-092DAB41D2D9}" type="presParOf" srcId="{F9EF8C94-F973-40A0-B7F4-4F04F4488599}" destId="{C3A5AE0A-F2BF-4AC2-A813-1621B6AE68FC}" srcOrd="1" destOrd="0" presId="urn:microsoft.com/office/officeart/2008/layout/LinedList"/>
    <dgm:cxn modelId="{37584273-D686-4DAB-BC19-F6184C8F942D}" type="presParOf" srcId="{BEBC5519-1494-45A5-9B46-946795E75D2D}" destId="{DB7AA91C-33F0-4258-86D8-71410C78EFB2}" srcOrd="2" destOrd="0" presId="urn:microsoft.com/office/officeart/2008/layout/LinedList"/>
    <dgm:cxn modelId="{B0B2DF33-FC0E-4254-9AEE-C5B38A28CD43}" type="presParOf" srcId="{BEBC5519-1494-45A5-9B46-946795E75D2D}" destId="{8C33FC59-4B98-42B1-92B6-7C83C6189A73}" srcOrd="3" destOrd="0" presId="urn:microsoft.com/office/officeart/2008/layout/LinedList"/>
    <dgm:cxn modelId="{31599DF9-BA14-4BBC-BB59-CC0C83C9A60D}" type="presParOf" srcId="{8C33FC59-4B98-42B1-92B6-7C83C6189A73}" destId="{1F32BAE6-4296-4870-98F6-37E093AC66D7}" srcOrd="0" destOrd="0" presId="urn:microsoft.com/office/officeart/2008/layout/LinedList"/>
    <dgm:cxn modelId="{3ECDB082-D70D-450D-B0AD-7D75309CA0E1}" type="presParOf" srcId="{8C33FC59-4B98-42B1-92B6-7C83C6189A73}" destId="{1600C31A-FDCB-4088-8141-DD60FE1CF418}" srcOrd="1" destOrd="0" presId="urn:microsoft.com/office/officeart/2008/layout/LinedList"/>
    <dgm:cxn modelId="{C166CA6B-5A7A-4C4E-B8BB-E5505BE9965A}" type="presParOf" srcId="{BEBC5519-1494-45A5-9B46-946795E75D2D}" destId="{2B23CEAD-ECB6-4C9E-B831-A4D7B04923B6}" srcOrd="4" destOrd="0" presId="urn:microsoft.com/office/officeart/2008/layout/LinedList"/>
    <dgm:cxn modelId="{9D241059-E7B3-400B-B53A-4C407D2460D0}" type="presParOf" srcId="{BEBC5519-1494-45A5-9B46-946795E75D2D}" destId="{D962CB84-E518-4173-A5D8-F4D6EA0086BA}" srcOrd="5" destOrd="0" presId="urn:microsoft.com/office/officeart/2008/layout/LinedList"/>
    <dgm:cxn modelId="{CAB8BA7F-D825-4122-AC68-7516B4F5329A}" type="presParOf" srcId="{D962CB84-E518-4173-A5D8-F4D6EA0086BA}" destId="{4FCD8013-E8BD-406F-B03F-E3895138334F}" srcOrd="0" destOrd="0" presId="urn:microsoft.com/office/officeart/2008/layout/LinedList"/>
    <dgm:cxn modelId="{38AC84EE-7C16-4B3B-9132-3702C3CD13B6}" type="presParOf" srcId="{D962CB84-E518-4173-A5D8-F4D6EA0086BA}" destId="{F99A9B83-5456-4B43-80A9-FB4C0F343498}" srcOrd="1" destOrd="0" presId="urn:microsoft.com/office/officeart/2008/layout/LinedList"/>
    <dgm:cxn modelId="{D079060E-3DDD-48FF-8C92-53F22502D743}" type="presParOf" srcId="{BEBC5519-1494-45A5-9B46-946795E75D2D}" destId="{CED388FC-0F29-430D-AD20-05230C67EADE}" srcOrd="6" destOrd="0" presId="urn:microsoft.com/office/officeart/2008/layout/LinedList"/>
    <dgm:cxn modelId="{94C245FD-8AF6-4EC4-8C5D-B0D73DD2EA33}" type="presParOf" srcId="{BEBC5519-1494-45A5-9B46-946795E75D2D}" destId="{BEAFB615-55EA-4409-966E-09558C16B94B}" srcOrd="7" destOrd="0" presId="urn:microsoft.com/office/officeart/2008/layout/LinedList"/>
    <dgm:cxn modelId="{C5D9C671-F4FB-436C-8B22-5FCD85E7B0CF}" type="presParOf" srcId="{BEAFB615-55EA-4409-966E-09558C16B94B}" destId="{ABF9ACBF-2E29-41D9-9054-8B08242E168C}" srcOrd="0" destOrd="0" presId="urn:microsoft.com/office/officeart/2008/layout/LinedList"/>
    <dgm:cxn modelId="{0F9F9B82-85F0-4644-9E63-5B44E9B7BDE0}" type="presParOf" srcId="{BEAFB615-55EA-4409-966E-09558C16B94B}" destId="{A597B79A-82E0-4015-85F2-CDE51607704F}" srcOrd="1" destOrd="0" presId="urn:microsoft.com/office/officeart/2008/layout/LinedList"/>
    <dgm:cxn modelId="{CE4F14A9-D19E-47F5-B920-8D3A469F4ED9}" type="presParOf" srcId="{BEBC5519-1494-45A5-9B46-946795E75D2D}" destId="{E9FF3846-DCC7-42C7-92E5-4E80832D5E21}" srcOrd="8" destOrd="0" presId="urn:microsoft.com/office/officeart/2008/layout/LinedList"/>
    <dgm:cxn modelId="{CBFBB1C7-10E1-4BCA-9C91-C12C95430A89}" type="presParOf" srcId="{BEBC5519-1494-45A5-9B46-946795E75D2D}" destId="{564B18BE-EFF4-4DA3-8D7C-441849CEA8A8}" srcOrd="9" destOrd="0" presId="urn:microsoft.com/office/officeart/2008/layout/LinedList"/>
    <dgm:cxn modelId="{3920A87F-C038-42CE-8A66-FF6237BCE20A}" type="presParOf" srcId="{564B18BE-EFF4-4DA3-8D7C-441849CEA8A8}" destId="{378C2978-57AA-4BA6-8FDA-E958D3BEBB7D}" srcOrd="0" destOrd="0" presId="urn:microsoft.com/office/officeart/2008/layout/LinedList"/>
    <dgm:cxn modelId="{74BB1C42-F13F-433B-BA79-03331E93C99B}" type="presParOf" srcId="{564B18BE-EFF4-4DA3-8D7C-441849CEA8A8}" destId="{8FE35341-F6EE-4722-A27E-57C6C710BA38}" srcOrd="1" destOrd="0" presId="urn:microsoft.com/office/officeart/2008/layout/LinedList"/>
    <dgm:cxn modelId="{AED648FC-51E4-44A1-9ED9-C29470973A74}" type="presParOf" srcId="{BEBC5519-1494-45A5-9B46-946795E75D2D}" destId="{101CFCEC-436F-4AF2-BFA0-8F710279B81B}" srcOrd="10" destOrd="0" presId="urn:microsoft.com/office/officeart/2008/layout/LinedList"/>
    <dgm:cxn modelId="{6D907D07-CD5A-410E-83ED-14FE4414AC59}" type="presParOf" srcId="{BEBC5519-1494-45A5-9B46-946795E75D2D}" destId="{1C0733CD-0AB5-4AB3-BD32-B0901B86FCB1}" srcOrd="11" destOrd="0" presId="urn:microsoft.com/office/officeart/2008/layout/LinedList"/>
    <dgm:cxn modelId="{EC37A742-9164-404F-A4A4-1F98DC95EA37}" type="presParOf" srcId="{1C0733CD-0AB5-4AB3-BD32-B0901B86FCB1}" destId="{DED44D0E-CAA4-42FD-9AB8-791525400603}" srcOrd="0" destOrd="0" presId="urn:microsoft.com/office/officeart/2008/layout/LinedList"/>
    <dgm:cxn modelId="{05226B51-0F29-4DF9-9A47-A3CA134F35AA}" type="presParOf" srcId="{1C0733CD-0AB5-4AB3-BD32-B0901B86FCB1}" destId="{0C1272C4-BB03-4569-8FCE-90A7AFEBD4FD}" srcOrd="1" destOrd="0" presId="urn:microsoft.com/office/officeart/2008/layout/LinedList"/>
    <dgm:cxn modelId="{F2C3A6FE-6AC6-4DF6-8F30-4C150A0D9B65}" type="presParOf" srcId="{BEBC5519-1494-45A5-9B46-946795E75D2D}" destId="{DFF8D096-A9AF-4CD0-8A09-C80436F1D09D}" srcOrd="12" destOrd="0" presId="urn:microsoft.com/office/officeart/2008/layout/LinedList"/>
    <dgm:cxn modelId="{61296B1F-B34D-422B-A9D6-CFC97DCFA2CC}" type="presParOf" srcId="{BEBC5519-1494-45A5-9B46-946795E75D2D}" destId="{0B2F5651-9917-4A5A-9527-43CF62F3CB0E}" srcOrd="13" destOrd="0" presId="urn:microsoft.com/office/officeart/2008/layout/LinedList"/>
    <dgm:cxn modelId="{40BAFBB8-73DC-406F-ACB2-B6B38C97B4D4}" type="presParOf" srcId="{0B2F5651-9917-4A5A-9527-43CF62F3CB0E}" destId="{170851C5-A14F-41C6-A6A5-6FC51A2B58EF}" srcOrd="0" destOrd="0" presId="urn:microsoft.com/office/officeart/2008/layout/LinedList"/>
    <dgm:cxn modelId="{A46D56D4-E07C-4FC8-8F82-897625EA5FFD}" type="presParOf" srcId="{0B2F5651-9917-4A5A-9527-43CF62F3CB0E}" destId="{1CC28251-1795-4E4E-80A4-1E15B11C6498}" srcOrd="1" destOrd="0" presId="urn:microsoft.com/office/officeart/2008/layout/LinedList"/>
    <dgm:cxn modelId="{6336B72A-2C17-422E-A8DE-C84C3B9B31D9}" type="presParOf" srcId="{BEBC5519-1494-45A5-9B46-946795E75D2D}" destId="{E0200A7C-7E73-420B-B673-475A1F68448A}" srcOrd="14" destOrd="0" presId="urn:microsoft.com/office/officeart/2008/layout/LinedList"/>
    <dgm:cxn modelId="{5C460EAF-11C6-4330-A4CD-DED0FAFEE306}" type="presParOf" srcId="{BEBC5519-1494-45A5-9B46-946795E75D2D}" destId="{AB62ABF0-491C-4D9E-A324-8930ED6EFBC6}" srcOrd="15" destOrd="0" presId="urn:microsoft.com/office/officeart/2008/layout/LinedList"/>
    <dgm:cxn modelId="{6759FE40-3C02-42A0-B60A-E2157688E6B9}" type="presParOf" srcId="{AB62ABF0-491C-4D9E-A324-8930ED6EFBC6}" destId="{03F1D3FB-EA1A-4E4A-8EEF-7EB2C5AFD364}" srcOrd="0" destOrd="0" presId="urn:microsoft.com/office/officeart/2008/layout/LinedList"/>
    <dgm:cxn modelId="{40517BE5-5A41-444F-931C-CCE4A4B71389}" type="presParOf" srcId="{AB62ABF0-491C-4D9E-A324-8930ED6EFBC6}" destId="{3E12A139-6C76-437E-A3DC-E0FE78E452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316291-66C9-49D9-873C-BE113BEE41E2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59E3863-A84E-445F-997A-3CE17FFCD290}" type="par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0C826BCA-A8F8-4062-9D1E-B27CFC602A93}" type="sib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A4A80ADF-1EA7-456C-AC52-E5D1378365BE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6C894D97-E968-4E8F-8CAD-6DA283470FCF}" type="par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2F23D089-3983-4071-B9EA-2DF211925FB4}" type="sib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166362A4-DDAC-4E8E-A7F3-B7F16112A065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0387638-BBF7-4F02-BD8C-C9CE6956FB51}" type="par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8233BB3A-93FE-4D70-B5AB-AE0D6C63CDC0}" type="sib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6DF81B1C-168F-4247-A5EB-963699290597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E329BF-71D5-4580-92E5-1D2EB9DC9B5C}" type="par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1E1A6AF0-7555-4DF3-9086-EA05BF06F73D}" type="sib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38CAA8EE-0ACB-4CA5-A0D8-7D6FD2DB61F1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B5041D-A136-4A1B-9E45-90D4329C0C11}" type="par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48703D89-26C6-4C20-9D0B-0E5066BCF337}" type="sib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921970AB-4AEC-4C74-8032-43ED79F86A14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21F558D-38F6-4835-8723-636442EEB5D8}" type="par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74A07AA9-92EC-4141-B4F7-C25BFF54F351}" type="sib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CCADA5AF-8B6B-4BF5-A64A-70300792BB40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C484767-B6BC-4B5A-BC74-38247B2D9E65}" type="par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1FE5FAF-BA42-427C-ACB6-9CFC6D244FD1}" type="sib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EBC5519-1494-45A5-9B46-946795E75D2D}" type="pres">
      <dgm:prSet presAssocID="{7E5AA53B-3EEE-4DE4-BB81-9044890C2946}" presName="vert0" presStyleCnt="0">
        <dgm:presLayoutVars>
          <dgm:dir/>
          <dgm:animOne val="branch"/>
          <dgm:animLvl val="lvl"/>
        </dgm:presLayoutVars>
      </dgm:prSet>
      <dgm:spPr/>
    </dgm:pt>
    <dgm:pt modelId="{9C7B237B-D6D4-4CB5-9AA3-1814A70A160D}" type="pres">
      <dgm:prSet presAssocID="{6750AC01-D39D-4F3A-9DC8-2A211EE986A2}" presName="thickLine" presStyleLbl="alignNode1" presStyleIdx="0" presStyleCnt="8"/>
      <dgm:spPr/>
    </dgm:pt>
    <dgm:pt modelId="{F9EF8C94-F973-40A0-B7F4-4F04F4488599}" type="pres">
      <dgm:prSet presAssocID="{6750AC01-D39D-4F3A-9DC8-2A211EE986A2}" presName="horz1" presStyleCnt="0"/>
      <dgm:spPr/>
    </dgm:pt>
    <dgm:pt modelId="{366941A5-D8DE-44AF-8E9B-23412499E5BE}" type="pres">
      <dgm:prSet presAssocID="{6750AC01-D39D-4F3A-9DC8-2A211EE986A2}" presName="tx1" presStyleLbl="revTx" presStyleIdx="0" presStyleCnt="8"/>
      <dgm:spPr/>
    </dgm:pt>
    <dgm:pt modelId="{C3A5AE0A-F2BF-4AC2-A813-1621B6AE68FC}" type="pres">
      <dgm:prSet presAssocID="{6750AC01-D39D-4F3A-9DC8-2A211EE986A2}" presName="vert1" presStyleCnt="0"/>
      <dgm:spPr/>
    </dgm:pt>
    <dgm:pt modelId="{DB7AA91C-33F0-4258-86D8-71410C78EFB2}" type="pres">
      <dgm:prSet presAssocID="{27316291-66C9-49D9-873C-BE113BEE41E2}" presName="thickLine" presStyleLbl="alignNode1" presStyleIdx="1" presStyleCnt="8"/>
      <dgm:spPr/>
    </dgm:pt>
    <dgm:pt modelId="{8C33FC59-4B98-42B1-92B6-7C83C6189A73}" type="pres">
      <dgm:prSet presAssocID="{27316291-66C9-49D9-873C-BE113BEE41E2}" presName="horz1" presStyleCnt="0"/>
      <dgm:spPr/>
    </dgm:pt>
    <dgm:pt modelId="{1F32BAE6-4296-4870-98F6-37E093AC66D7}" type="pres">
      <dgm:prSet presAssocID="{27316291-66C9-49D9-873C-BE113BEE41E2}" presName="tx1" presStyleLbl="revTx" presStyleIdx="1" presStyleCnt="8"/>
      <dgm:spPr/>
    </dgm:pt>
    <dgm:pt modelId="{1600C31A-FDCB-4088-8141-DD60FE1CF418}" type="pres">
      <dgm:prSet presAssocID="{27316291-66C9-49D9-873C-BE113BEE41E2}" presName="vert1" presStyleCnt="0"/>
      <dgm:spPr/>
    </dgm:pt>
    <dgm:pt modelId="{2B23CEAD-ECB6-4C9E-B831-A4D7B04923B6}" type="pres">
      <dgm:prSet presAssocID="{A4A80ADF-1EA7-456C-AC52-E5D1378365BE}" presName="thickLine" presStyleLbl="alignNode1" presStyleIdx="2" presStyleCnt="8"/>
      <dgm:spPr/>
    </dgm:pt>
    <dgm:pt modelId="{D962CB84-E518-4173-A5D8-F4D6EA0086BA}" type="pres">
      <dgm:prSet presAssocID="{A4A80ADF-1EA7-456C-AC52-E5D1378365BE}" presName="horz1" presStyleCnt="0"/>
      <dgm:spPr/>
    </dgm:pt>
    <dgm:pt modelId="{4FCD8013-E8BD-406F-B03F-E3895138334F}" type="pres">
      <dgm:prSet presAssocID="{A4A80ADF-1EA7-456C-AC52-E5D1378365BE}" presName="tx1" presStyleLbl="revTx" presStyleIdx="2" presStyleCnt="8"/>
      <dgm:spPr/>
    </dgm:pt>
    <dgm:pt modelId="{F99A9B83-5456-4B43-80A9-FB4C0F343498}" type="pres">
      <dgm:prSet presAssocID="{A4A80ADF-1EA7-456C-AC52-E5D1378365BE}" presName="vert1" presStyleCnt="0"/>
      <dgm:spPr/>
    </dgm:pt>
    <dgm:pt modelId="{CED388FC-0F29-430D-AD20-05230C67EADE}" type="pres">
      <dgm:prSet presAssocID="{166362A4-DDAC-4E8E-A7F3-B7F16112A065}" presName="thickLine" presStyleLbl="alignNode1" presStyleIdx="3" presStyleCnt="8"/>
      <dgm:spPr/>
    </dgm:pt>
    <dgm:pt modelId="{BEAFB615-55EA-4409-966E-09558C16B94B}" type="pres">
      <dgm:prSet presAssocID="{166362A4-DDAC-4E8E-A7F3-B7F16112A065}" presName="horz1" presStyleCnt="0"/>
      <dgm:spPr/>
    </dgm:pt>
    <dgm:pt modelId="{ABF9ACBF-2E29-41D9-9054-8B08242E168C}" type="pres">
      <dgm:prSet presAssocID="{166362A4-DDAC-4E8E-A7F3-B7F16112A065}" presName="tx1" presStyleLbl="revTx" presStyleIdx="3" presStyleCnt="8"/>
      <dgm:spPr/>
    </dgm:pt>
    <dgm:pt modelId="{A597B79A-82E0-4015-85F2-CDE51607704F}" type="pres">
      <dgm:prSet presAssocID="{166362A4-DDAC-4E8E-A7F3-B7F16112A065}" presName="vert1" presStyleCnt="0"/>
      <dgm:spPr/>
    </dgm:pt>
    <dgm:pt modelId="{E9FF3846-DCC7-42C7-92E5-4E80832D5E21}" type="pres">
      <dgm:prSet presAssocID="{6DF81B1C-168F-4247-A5EB-963699290597}" presName="thickLine" presStyleLbl="alignNode1" presStyleIdx="4" presStyleCnt="8"/>
      <dgm:spPr/>
    </dgm:pt>
    <dgm:pt modelId="{564B18BE-EFF4-4DA3-8D7C-441849CEA8A8}" type="pres">
      <dgm:prSet presAssocID="{6DF81B1C-168F-4247-A5EB-963699290597}" presName="horz1" presStyleCnt="0"/>
      <dgm:spPr/>
    </dgm:pt>
    <dgm:pt modelId="{378C2978-57AA-4BA6-8FDA-E958D3BEBB7D}" type="pres">
      <dgm:prSet presAssocID="{6DF81B1C-168F-4247-A5EB-963699290597}" presName="tx1" presStyleLbl="revTx" presStyleIdx="4" presStyleCnt="8"/>
      <dgm:spPr/>
    </dgm:pt>
    <dgm:pt modelId="{8FE35341-F6EE-4722-A27E-57C6C710BA38}" type="pres">
      <dgm:prSet presAssocID="{6DF81B1C-168F-4247-A5EB-963699290597}" presName="vert1" presStyleCnt="0"/>
      <dgm:spPr/>
    </dgm:pt>
    <dgm:pt modelId="{101CFCEC-436F-4AF2-BFA0-8F710279B81B}" type="pres">
      <dgm:prSet presAssocID="{38CAA8EE-0ACB-4CA5-A0D8-7D6FD2DB61F1}" presName="thickLine" presStyleLbl="alignNode1" presStyleIdx="5" presStyleCnt="8"/>
      <dgm:spPr/>
    </dgm:pt>
    <dgm:pt modelId="{1C0733CD-0AB5-4AB3-BD32-B0901B86FCB1}" type="pres">
      <dgm:prSet presAssocID="{38CAA8EE-0ACB-4CA5-A0D8-7D6FD2DB61F1}" presName="horz1" presStyleCnt="0"/>
      <dgm:spPr/>
    </dgm:pt>
    <dgm:pt modelId="{DED44D0E-CAA4-42FD-9AB8-791525400603}" type="pres">
      <dgm:prSet presAssocID="{38CAA8EE-0ACB-4CA5-A0D8-7D6FD2DB61F1}" presName="tx1" presStyleLbl="revTx" presStyleIdx="5" presStyleCnt="8"/>
      <dgm:spPr/>
    </dgm:pt>
    <dgm:pt modelId="{0C1272C4-BB03-4569-8FCE-90A7AFEBD4FD}" type="pres">
      <dgm:prSet presAssocID="{38CAA8EE-0ACB-4CA5-A0D8-7D6FD2DB61F1}" presName="vert1" presStyleCnt="0"/>
      <dgm:spPr/>
    </dgm:pt>
    <dgm:pt modelId="{DFF8D096-A9AF-4CD0-8A09-C80436F1D09D}" type="pres">
      <dgm:prSet presAssocID="{921970AB-4AEC-4C74-8032-43ED79F86A14}" presName="thickLine" presStyleLbl="alignNode1" presStyleIdx="6" presStyleCnt="8"/>
      <dgm:spPr/>
    </dgm:pt>
    <dgm:pt modelId="{0B2F5651-9917-4A5A-9527-43CF62F3CB0E}" type="pres">
      <dgm:prSet presAssocID="{921970AB-4AEC-4C74-8032-43ED79F86A14}" presName="horz1" presStyleCnt="0"/>
      <dgm:spPr/>
    </dgm:pt>
    <dgm:pt modelId="{170851C5-A14F-41C6-A6A5-6FC51A2B58EF}" type="pres">
      <dgm:prSet presAssocID="{921970AB-4AEC-4C74-8032-43ED79F86A14}" presName="tx1" presStyleLbl="revTx" presStyleIdx="6" presStyleCnt="8"/>
      <dgm:spPr/>
    </dgm:pt>
    <dgm:pt modelId="{1CC28251-1795-4E4E-80A4-1E15B11C6498}" type="pres">
      <dgm:prSet presAssocID="{921970AB-4AEC-4C74-8032-43ED79F86A14}" presName="vert1" presStyleCnt="0"/>
      <dgm:spPr/>
    </dgm:pt>
    <dgm:pt modelId="{E0200A7C-7E73-420B-B673-475A1F68448A}" type="pres">
      <dgm:prSet presAssocID="{CCADA5AF-8B6B-4BF5-A64A-70300792BB40}" presName="thickLine" presStyleLbl="alignNode1" presStyleIdx="7" presStyleCnt="8"/>
      <dgm:spPr/>
    </dgm:pt>
    <dgm:pt modelId="{AB62ABF0-491C-4D9E-A324-8930ED6EFBC6}" type="pres">
      <dgm:prSet presAssocID="{CCADA5AF-8B6B-4BF5-A64A-70300792BB40}" presName="horz1" presStyleCnt="0"/>
      <dgm:spPr/>
    </dgm:pt>
    <dgm:pt modelId="{03F1D3FB-EA1A-4E4A-8EEF-7EB2C5AFD364}" type="pres">
      <dgm:prSet presAssocID="{CCADA5AF-8B6B-4BF5-A64A-70300792BB40}" presName="tx1" presStyleLbl="revTx" presStyleIdx="7" presStyleCnt="8"/>
      <dgm:spPr/>
    </dgm:pt>
    <dgm:pt modelId="{3E12A139-6C76-437E-A3DC-E0FE78E452DC}" type="pres">
      <dgm:prSet presAssocID="{CCADA5AF-8B6B-4BF5-A64A-70300792BB40}" presName="vert1" presStyleCnt="0"/>
      <dgm:spPr/>
    </dgm:pt>
  </dgm:ptLst>
  <dgm:cxnLst>
    <dgm:cxn modelId="{C2B2C30D-59ED-4BB7-95DD-47438E5D38E8}" type="presOf" srcId="{7E5AA53B-3EEE-4DE4-BB81-9044890C2946}" destId="{BEBC5519-1494-45A5-9B46-946795E75D2D}" srcOrd="0" destOrd="0" presId="urn:microsoft.com/office/officeart/2008/layout/LinedList"/>
    <dgm:cxn modelId="{042B2636-EE8B-4246-B3DB-DBEB50A7F866}" type="presOf" srcId="{27316291-66C9-49D9-873C-BE113BEE41E2}" destId="{1F32BAE6-4296-4870-98F6-37E093AC66D7}" srcOrd="0" destOrd="0" presId="urn:microsoft.com/office/officeart/2008/layout/LinedList"/>
    <dgm:cxn modelId="{9CC60A3B-92EB-448A-A7B8-208795784629}" srcId="{7E5AA53B-3EEE-4DE4-BB81-9044890C2946}" destId="{CCADA5AF-8B6B-4BF5-A64A-70300792BB40}" srcOrd="7" destOrd="0" parTransId="{7C484767-B6BC-4B5A-BC74-38247B2D9E65}" sibTransId="{B1FE5FAF-BA42-427C-ACB6-9CFC6D244FD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D6D0FE43-8A99-41F8-A2CA-7DFCE411F70C}" type="presOf" srcId="{38CAA8EE-0ACB-4CA5-A0D8-7D6FD2DB61F1}" destId="{DED44D0E-CAA4-42FD-9AB8-791525400603}" srcOrd="0" destOrd="0" presId="urn:microsoft.com/office/officeart/2008/layout/LinedList"/>
    <dgm:cxn modelId="{1DCC064F-A098-4551-93E2-33FB69E2BF00}" type="presOf" srcId="{6750AC01-D39D-4F3A-9DC8-2A211EE986A2}" destId="{366941A5-D8DE-44AF-8E9B-23412499E5BE}" srcOrd="0" destOrd="0" presId="urn:microsoft.com/office/officeart/2008/layout/LinedList"/>
    <dgm:cxn modelId="{08124C70-C996-43C4-B7A4-B75B6334E2A2}" type="presOf" srcId="{166362A4-DDAC-4E8E-A7F3-B7F16112A065}" destId="{ABF9ACBF-2E29-41D9-9054-8B08242E168C}" srcOrd="0" destOrd="0" presId="urn:microsoft.com/office/officeart/2008/layout/LinedList"/>
    <dgm:cxn modelId="{52E8A870-FF85-4B8E-B766-4C6FC60F1220}" srcId="{7E5AA53B-3EEE-4DE4-BB81-9044890C2946}" destId="{166362A4-DDAC-4E8E-A7F3-B7F16112A065}" srcOrd="3" destOrd="0" parTransId="{40387638-BBF7-4F02-BD8C-C9CE6956FB51}" sibTransId="{8233BB3A-93FE-4D70-B5AB-AE0D6C63CDC0}"/>
    <dgm:cxn modelId="{4A172351-8060-49D2-A1FA-8B3A593BB0D5}" type="presOf" srcId="{CCADA5AF-8B6B-4BF5-A64A-70300792BB40}" destId="{03F1D3FB-EA1A-4E4A-8EEF-7EB2C5AFD364}" srcOrd="0" destOrd="0" presId="urn:microsoft.com/office/officeart/2008/layout/LinedList"/>
    <dgm:cxn modelId="{25A83C51-3272-4FBB-96F9-0EF2AAD6AE45}" srcId="{7E5AA53B-3EEE-4DE4-BB81-9044890C2946}" destId="{A4A80ADF-1EA7-456C-AC52-E5D1378365BE}" srcOrd="2" destOrd="0" parTransId="{6C894D97-E968-4E8F-8CAD-6DA283470FCF}" sibTransId="{2F23D089-3983-4071-B9EA-2DF211925FB4}"/>
    <dgm:cxn modelId="{36BF5451-2A5B-483D-8461-5045CE39B297}" type="presOf" srcId="{921970AB-4AEC-4C74-8032-43ED79F86A14}" destId="{170851C5-A14F-41C6-A6A5-6FC51A2B58EF}" srcOrd="0" destOrd="0" presId="urn:microsoft.com/office/officeart/2008/layout/LinedList"/>
    <dgm:cxn modelId="{F1F3EF77-09A2-44FB-A73D-955CEF4C74BF}" srcId="{7E5AA53B-3EEE-4DE4-BB81-9044890C2946}" destId="{921970AB-4AEC-4C74-8032-43ED79F86A14}" srcOrd="6" destOrd="0" parTransId="{F21F558D-38F6-4835-8723-636442EEB5D8}" sibTransId="{74A07AA9-92EC-4141-B4F7-C25BFF54F351}"/>
    <dgm:cxn modelId="{FF238059-D37C-4631-8527-88D31A5184FC}" type="presOf" srcId="{A4A80ADF-1EA7-456C-AC52-E5D1378365BE}" destId="{4FCD8013-E8BD-406F-B03F-E3895138334F}" srcOrd="0" destOrd="0" presId="urn:microsoft.com/office/officeart/2008/layout/LinedList"/>
    <dgm:cxn modelId="{E7613B87-94C9-46B2-A34A-55B0F38A7853}" srcId="{7E5AA53B-3EEE-4DE4-BB81-9044890C2946}" destId="{27316291-66C9-49D9-873C-BE113BEE41E2}" srcOrd="1" destOrd="0" parTransId="{D59E3863-A84E-445F-997A-3CE17FFCD290}" sibTransId="{0C826BCA-A8F8-4062-9D1E-B27CFC602A93}"/>
    <dgm:cxn modelId="{FD9685BA-A5C2-4303-94D6-96868BCF3B98}" srcId="{7E5AA53B-3EEE-4DE4-BB81-9044890C2946}" destId="{38CAA8EE-0ACB-4CA5-A0D8-7D6FD2DB61F1}" srcOrd="5" destOrd="0" parTransId="{E9B5041D-A136-4A1B-9E45-90D4329C0C11}" sibTransId="{48703D89-26C6-4C20-9D0B-0E5066BCF337}"/>
    <dgm:cxn modelId="{3E3883CD-A5C5-4FE8-867D-49D02ECDD22E}" srcId="{7E5AA53B-3EEE-4DE4-BB81-9044890C2946}" destId="{6DF81B1C-168F-4247-A5EB-963699290597}" srcOrd="4" destOrd="0" parTransId="{18E329BF-71D5-4580-92E5-1D2EB9DC9B5C}" sibTransId="{1E1A6AF0-7555-4DF3-9086-EA05BF06F73D}"/>
    <dgm:cxn modelId="{EB764DDA-18BC-46E6-9082-313508F0581A}" type="presOf" srcId="{6DF81B1C-168F-4247-A5EB-963699290597}" destId="{378C2978-57AA-4BA6-8FDA-E958D3BEBB7D}" srcOrd="0" destOrd="0" presId="urn:microsoft.com/office/officeart/2008/layout/LinedList"/>
    <dgm:cxn modelId="{0561DE9D-FCAA-4C74-8F20-5063D1617084}" type="presParOf" srcId="{BEBC5519-1494-45A5-9B46-946795E75D2D}" destId="{9C7B237B-D6D4-4CB5-9AA3-1814A70A160D}" srcOrd="0" destOrd="0" presId="urn:microsoft.com/office/officeart/2008/layout/LinedList"/>
    <dgm:cxn modelId="{735F96BA-12BB-452E-8087-64711631516B}" type="presParOf" srcId="{BEBC5519-1494-45A5-9B46-946795E75D2D}" destId="{F9EF8C94-F973-40A0-B7F4-4F04F4488599}" srcOrd="1" destOrd="0" presId="urn:microsoft.com/office/officeart/2008/layout/LinedList"/>
    <dgm:cxn modelId="{0FA0AA0C-F978-4431-81CD-730401A474E1}" type="presParOf" srcId="{F9EF8C94-F973-40A0-B7F4-4F04F4488599}" destId="{366941A5-D8DE-44AF-8E9B-23412499E5BE}" srcOrd="0" destOrd="0" presId="urn:microsoft.com/office/officeart/2008/layout/LinedList"/>
    <dgm:cxn modelId="{F2FB5FDA-8C74-407B-8639-092DAB41D2D9}" type="presParOf" srcId="{F9EF8C94-F973-40A0-B7F4-4F04F4488599}" destId="{C3A5AE0A-F2BF-4AC2-A813-1621B6AE68FC}" srcOrd="1" destOrd="0" presId="urn:microsoft.com/office/officeart/2008/layout/LinedList"/>
    <dgm:cxn modelId="{37584273-D686-4DAB-BC19-F6184C8F942D}" type="presParOf" srcId="{BEBC5519-1494-45A5-9B46-946795E75D2D}" destId="{DB7AA91C-33F0-4258-86D8-71410C78EFB2}" srcOrd="2" destOrd="0" presId="urn:microsoft.com/office/officeart/2008/layout/LinedList"/>
    <dgm:cxn modelId="{B0B2DF33-FC0E-4254-9AEE-C5B38A28CD43}" type="presParOf" srcId="{BEBC5519-1494-45A5-9B46-946795E75D2D}" destId="{8C33FC59-4B98-42B1-92B6-7C83C6189A73}" srcOrd="3" destOrd="0" presId="urn:microsoft.com/office/officeart/2008/layout/LinedList"/>
    <dgm:cxn modelId="{31599DF9-BA14-4BBC-BB59-CC0C83C9A60D}" type="presParOf" srcId="{8C33FC59-4B98-42B1-92B6-7C83C6189A73}" destId="{1F32BAE6-4296-4870-98F6-37E093AC66D7}" srcOrd="0" destOrd="0" presId="urn:microsoft.com/office/officeart/2008/layout/LinedList"/>
    <dgm:cxn modelId="{3ECDB082-D70D-450D-B0AD-7D75309CA0E1}" type="presParOf" srcId="{8C33FC59-4B98-42B1-92B6-7C83C6189A73}" destId="{1600C31A-FDCB-4088-8141-DD60FE1CF418}" srcOrd="1" destOrd="0" presId="urn:microsoft.com/office/officeart/2008/layout/LinedList"/>
    <dgm:cxn modelId="{C166CA6B-5A7A-4C4E-B8BB-E5505BE9965A}" type="presParOf" srcId="{BEBC5519-1494-45A5-9B46-946795E75D2D}" destId="{2B23CEAD-ECB6-4C9E-B831-A4D7B04923B6}" srcOrd="4" destOrd="0" presId="urn:microsoft.com/office/officeart/2008/layout/LinedList"/>
    <dgm:cxn modelId="{9D241059-E7B3-400B-B53A-4C407D2460D0}" type="presParOf" srcId="{BEBC5519-1494-45A5-9B46-946795E75D2D}" destId="{D962CB84-E518-4173-A5D8-F4D6EA0086BA}" srcOrd="5" destOrd="0" presId="urn:microsoft.com/office/officeart/2008/layout/LinedList"/>
    <dgm:cxn modelId="{CAB8BA7F-D825-4122-AC68-7516B4F5329A}" type="presParOf" srcId="{D962CB84-E518-4173-A5D8-F4D6EA0086BA}" destId="{4FCD8013-E8BD-406F-B03F-E3895138334F}" srcOrd="0" destOrd="0" presId="urn:microsoft.com/office/officeart/2008/layout/LinedList"/>
    <dgm:cxn modelId="{38AC84EE-7C16-4B3B-9132-3702C3CD13B6}" type="presParOf" srcId="{D962CB84-E518-4173-A5D8-F4D6EA0086BA}" destId="{F99A9B83-5456-4B43-80A9-FB4C0F343498}" srcOrd="1" destOrd="0" presId="urn:microsoft.com/office/officeart/2008/layout/LinedList"/>
    <dgm:cxn modelId="{D079060E-3DDD-48FF-8C92-53F22502D743}" type="presParOf" srcId="{BEBC5519-1494-45A5-9B46-946795E75D2D}" destId="{CED388FC-0F29-430D-AD20-05230C67EADE}" srcOrd="6" destOrd="0" presId="urn:microsoft.com/office/officeart/2008/layout/LinedList"/>
    <dgm:cxn modelId="{94C245FD-8AF6-4EC4-8C5D-B0D73DD2EA33}" type="presParOf" srcId="{BEBC5519-1494-45A5-9B46-946795E75D2D}" destId="{BEAFB615-55EA-4409-966E-09558C16B94B}" srcOrd="7" destOrd="0" presId="urn:microsoft.com/office/officeart/2008/layout/LinedList"/>
    <dgm:cxn modelId="{C5D9C671-F4FB-436C-8B22-5FCD85E7B0CF}" type="presParOf" srcId="{BEAFB615-55EA-4409-966E-09558C16B94B}" destId="{ABF9ACBF-2E29-41D9-9054-8B08242E168C}" srcOrd="0" destOrd="0" presId="urn:microsoft.com/office/officeart/2008/layout/LinedList"/>
    <dgm:cxn modelId="{0F9F9B82-85F0-4644-9E63-5B44E9B7BDE0}" type="presParOf" srcId="{BEAFB615-55EA-4409-966E-09558C16B94B}" destId="{A597B79A-82E0-4015-85F2-CDE51607704F}" srcOrd="1" destOrd="0" presId="urn:microsoft.com/office/officeart/2008/layout/LinedList"/>
    <dgm:cxn modelId="{CE4F14A9-D19E-47F5-B920-8D3A469F4ED9}" type="presParOf" srcId="{BEBC5519-1494-45A5-9B46-946795E75D2D}" destId="{E9FF3846-DCC7-42C7-92E5-4E80832D5E21}" srcOrd="8" destOrd="0" presId="urn:microsoft.com/office/officeart/2008/layout/LinedList"/>
    <dgm:cxn modelId="{CBFBB1C7-10E1-4BCA-9C91-C12C95430A89}" type="presParOf" srcId="{BEBC5519-1494-45A5-9B46-946795E75D2D}" destId="{564B18BE-EFF4-4DA3-8D7C-441849CEA8A8}" srcOrd="9" destOrd="0" presId="urn:microsoft.com/office/officeart/2008/layout/LinedList"/>
    <dgm:cxn modelId="{3920A87F-C038-42CE-8A66-FF6237BCE20A}" type="presParOf" srcId="{564B18BE-EFF4-4DA3-8D7C-441849CEA8A8}" destId="{378C2978-57AA-4BA6-8FDA-E958D3BEBB7D}" srcOrd="0" destOrd="0" presId="urn:microsoft.com/office/officeart/2008/layout/LinedList"/>
    <dgm:cxn modelId="{74BB1C42-F13F-433B-BA79-03331E93C99B}" type="presParOf" srcId="{564B18BE-EFF4-4DA3-8D7C-441849CEA8A8}" destId="{8FE35341-F6EE-4722-A27E-57C6C710BA38}" srcOrd="1" destOrd="0" presId="urn:microsoft.com/office/officeart/2008/layout/LinedList"/>
    <dgm:cxn modelId="{AED648FC-51E4-44A1-9ED9-C29470973A74}" type="presParOf" srcId="{BEBC5519-1494-45A5-9B46-946795E75D2D}" destId="{101CFCEC-436F-4AF2-BFA0-8F710279B81B}" srcOrd="10" destOrd="0" presId="urn:microsoft.com/office/officeart/2008/layout/LinedList"/>
    <dgm:cxn modelId="{6D907D07-CD5A-410E-83ED-14FE4414AC59}" type="presParOf" srcId="{BEBC5519-1494-45A5-9B46-946795E75D2D}" destId="{1C0733CD-0AB5-4AB3-BD32-B0901B86FCB1}" srcOrd="11" destOrd="0" presId="urn:microsoft.com/office/officeart/2008/layout/LinedList"/>
    <dgm:cxn modelId="{EC37A742-9164-404F-A4A4-1F98DC95EA37}" type="presParOf" srcId="{1C0733CD-0AB5-4AB3-BD32-B0901B86FCB1}" destId="{DED44D0E-CAA4-42FD-9AB8-791525400603}" srcOrd="0" destOrd="0" presId="urn:microsoft.com/office/officeart/2008/layout/LinedList"/>
    <dgm:cxn modelId="{05226B51-0F29-4DF9-9A47-A3CA134F35AA}" type="presParOf" srcId="{1C0733CD-0AB5-4AB3-BD32-B0901B86FCB1}" destId="{0C1272C4-BB03-4569-8FCE-90A7AFEBD4FD}" srcOrd="1" destOrd="0" presId="urn:microsoft.com/office/officeart/2008/layout/LinedList"/>
    <dgm:cxn modelId="{F2C3A6FE-6AC6-4DF6-8F30-4C150A0D9B65}" type="presParOf" srcId="{BEBC5519-1494-45A5-9B46-946795E75D2D}" destId="{DFF8D096-A9AF-4CD0-8A09-C80436F1D09D}" srcOrd="12" destOrd="0" presId="urn:microsoft.com/office/officeart/2008/layout/LinedList"/>
    <dgm:cxn modelId="{61296B1F-B34D-422B-A9D6-CFC97DCFA2CC}" type="presParOf" srcId="{BEBC5519-1494-45A5-9B46-946795E75D2D}" destId="{0B2F5651-9917-4A5A-9527-43CF62F3CB0E}" srcOrd="13" destOrd="0" presId="urn:microsoft.com/office/officeart/2008/layout/LinedList"/>
    <dgm:cxn modelId="{40BAFBB8-73DC-406F-ACB2-B6B38C97B4D4}" type="presParOf" srcId="{0B2F5651-9917-4A5A-9527-43CF62F3CB0E}" destId="{170851C5-A14F-41C6-A6A5-6FC51A2B58EF}" srcOrd="0" destOrd="0" presId="urn:microsoft.com/office/officeart/2008/layout/LinedList"/>
    <dgm:cxn modelId="{A46D56D4-E07C-4FC8-8F82-897625EA5FFD}" type="presParOf" srcId="{0B2F5651-9917-4A5A-9527-43CF62F3CB0E}" destId="{1CC28251-1795-4E4E-80A4-1E15B11C6498}" srcOrd="1" destOrd="0" presId="urn:microsoft.com/office/officeart/2008/layout/LinedList"/>
    <dgm:cxn modelId="{6336B72A-2C17-422E-A8DE-C84C3B9B31D9}" type="presParOf" srcId="{BEBC5519-1494-45A5-9B46-946795E75D2D}" destId="{E0200A7C-7E73-420B-B673-475A1F68448A}" srcOrd="14" destOrd="0" presId="urn:microsoft.com/office/officeart/2008/layout/LinedList"/>
    <dgm:cxn modelId="{5C460EAF-11C6-4330-A4CD-DED0FAFEE306}" type="presParOf" srcId="{BEBC5519-1494-45A5-9B46-946795E75D2D}" destId="{AB62ABF0-491C-4D9E-A324-8930ED6EFBC6}" srcOrd="15" destOrd="0" presId="urn:microsoft.com/office/officeart/2008/layout/LinedList"/>
    <dgm:cxn modelId="{6759FE40-3C02-42A0-B60A-E2157688E6B9}" type="presParOf" srcId="{AB62ABF0-491C-4D9E-A324-8930ED6EFBC6}" destId="{03F1D3FB-EA1A-4E4A-8EEF-7EB2C5AFD364}" srcOrd="0" destOrd="0" presId="urn:microsoft.com/office/officeart/2008/layout/LinedList"/>
    <dgm:cxn modelId="{40517BE5-5A41-444F-931C-CCE4A4B71389}" type="presParOf" srcId="{AB62ABF0-491C-4D9E-A324-8930ED6EFBC6}" destId="{3E12A139-6C76-437E-A3DC-E0FE78E452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316291-66C9-49D9-873C-BE113BEE41E2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59E3863-A84E-445F-997A-3CE17FFCD290}" type="par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0C826BCA-A8F8-4062-9D1E-B27CFC602A93}" type="sibTrans" cxnId="{E7613B87-94C9-46B2-A34A-55B0F38A7853}">
      <dgm:prSet/>
      <dgm:spPr/>
      <dgm:t>
        <a:bodyPr/>
        <a:lstStyle/>
        <a:p>
          <a:endParaRPr lang="zh-CN" altLang="en-US"/>
        </a:p>
      </dgm:t>
    </dgm:pt>
    <dgm:pt modelId="{A4A80ADF-1EA7-456C-AC52-E5D1378365BE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gm:t>
    </dgm:pt>
    <dgm:pt modelId="{6C894D97-E968-4E8F-8CAD-6DA283470FCF}" type="par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2F23D089-3983-4071-B9EA-2DF211925FB4}" type="sibTrans" cxnId="{25A83C51-3272-4FBB-96F9-0EF2AAD6AE45}">
      <dgm:prSet/>
      <dgm:spPr/>
      <dgm:t>
        <a:bodyPr/>
        <a:lstStyle/>
        <a:p>
          <a:endParaRPr lang="zh-CN" altLang="en-US"/>
        </a:p>
      </dgm:t>
    </dgm:pt>
    <dgm:pt modelId="{166362A4-DDAC-4E8E-A7F3-B7F16112A065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0387638-BBF7-4F02-BD8C-C9CE6956FB51}" type="par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8233BB3A-93FE-4D70-B5AB-AE0D6C63CDC0}" type="sibTrans" cxnId="{52E8A870-FF85-4B8E-B766-4C6FC60F1220}">
      <dgm:prSet/>
      <dgm:spPr/>
      <dgm:t>
        <a:bodyPr/>
        <a:lstStyle/>
        <a:p>
          <a:endParaRPr lang="zh-CN" altLang="en-US"/>
        </a:p>
      </dgm:t>
    </dgm:pt>
    <dgm:pt modelId="{6DF81B1C-168F-4247-A5EB-963699290597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8E329BF-71D5-4580-92E5-1D2EB9DC9B5C}" type="par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1E1A6AF0-7555-4DF3-9086-EA05BF06F73D}" type="sibTrans" cxnId="{3E3883CD-A5C5-4FE8-867D-49D02ECDD22E}">
      <dgm:prSet/>
      <dgm:spPr/>
      <dgm:t>
        <a:bodyPr/>
        <a:lstStyle/>
        <a:p>
          <a:endParaRPr lang="zh-CN" altLang="en-US"/>
        </a:p>
      </dgm:t>
    </dgm:pt>
    <dgm:pt modelId="{38CAA8EE-0ACB-4CA5-A0D8-7D6FD2DB61F1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B5041D-A136-4A1B-9E45-90D4329C0C11}" type="par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48703D89-26C6-4C20-9D0B-0E5066BCF337}" type="sibTrans" cxnId="{FD9685BA-A5C2-4303-94D6-96868BCF3B98}">
      <dgm:prSet/>
      <dgm:spPr/>
      <dgm:t>
        <a:bodyPr/>
        <a:lstStyle/>
        <a:p>
          <a:endParaRPr lang="zh-CN" altLang="en-US"/>
        </a:p>
      </dgm:t>
    </dgm:pt>
    <dgm:pt modelId="{921970AB-4AEC-4C74-8032-43ED79F86A14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21F558D-38F6-4835-8723-636442EEB5D8}" type="par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74A07AA9-92EC-4141-B4F7-C25BFF54F351}" type="sibTrans" cxnId="{F1F3EF77-09A2-44FB-A73D-955CEF4C74BF}">
      <dgm:prSet/>
      <dgm:spPr/>
      <dgm:t>
        <a:bodyPr/>
        <a:lstStyle/>
        <a:p>
          <a:endParaRPr lang="zh-CN" altLang="en-US"/>
        </a:p>
      </dgm:t>
    </dgm:pt>
    <dgm:pt modelId="{CCADA5AF-8B6B-4BF5-A64A-70300792BB40}">
      <dgm:prSet phldrT="[Text]"/>
      <dgm:spPr/>
      <dgm:t>
        <a:bodyPr rtlCol="0"/>
        <a:lstStyle/>
        <a:p>
          <a:pPr rtl="0"/>
          <a:r>
            <a:rPr lang="en-US" altLang="zh-CN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C484767-B6BC-4B5A-BC74-38247B2D9E65}" type="par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1FE5FAF-BA42-427C-ACB6-9CFC6D244FD1}" type="sibTrans" cxnId="{9CC60A3B-92EB-448A-A7B8-208795784629}">
      <dgm:prSet/>
      <dgm:spPr/>
      <dgm:t>
        <a:bodyPr/>
        <a:lstStyle/>
        <a:p>
          <a:endParaRPr lang="zh-CN" altLang="en-US"/>
        </a:p>
      </dgm:t>
    </dgm:pt>
    <dgm:pt modelId="{BEBC5519-1494-45A5-9B46-946795E75D2D}" type="pres">
      <dgm:prSet presAssocID="{7E5AA53B-3EEE-4DE4-BB81-9044890C2946}" presName="vert0" presStyleCnt="0">
        <dgm:presLayoutVars>
          <dgm:dir/>
          <dgm:animOne val="branch"/>
          <dgm:animLvl val="lvl"/>
        </dgm:presLayoutVars>
      </dgm:prSet>
      <dgm:spPr/>
    </dgm:pt>
    <dgm:pt modelId="{9C7B237B-D6D4-4CB5-9AA3-1814A70A160D}" type="pres">
      <dgm:prSet presAssocID="{6750AC01-D39D-4F3A-9DC8-2A211EE986A2}" presName="thickLine" presStyleLbl="alignNode1" presStyleIdx="0" presStyleCnt="8"/>
      <dgm:spPr/>
    </dgm:pt>
    <dgm:pt modelId="{F9EF8C94-F973-40A0-B7F4-4F04F4488599}" type="pres">
      <dgm:prSet presAssocID="{6750AC01-D39D-4F3A-9DC8-2A211EE986A2}" presName="horz1" presStyleCnt="0"/>
      <dgm:spPr/>
    </dgm:pt>
    <dgm:pt modelId="{366941A5-D8DE-44AF-8E9B-23412499E5BE}" type="pres">
      <dgm:prSet presAssocID="{6750AC01-D39D-4F3A-9DC8-2A211EE986A2}" presName="tx1" presStyleLbl="revTx" presStyleIdx="0" presStyleCnt="8"/>
      <dgm:spPr/>
    </dgm:pt>
    <dgm:pt modelId="{C3A5AE0A-F2BF-4AC2-A813-1621B6AE68FC}" type="pres">
      <dgm:prSet presAssocID="{6750AC01-D39D-4F3A-9DC8-2A211EE986A2}" presName="vert1" presStyleCnt="0"/>
      <dgm:spPr/>
    </dgm:pt>
    <dgm:pt modelId="{DB7AA91C-33F0-4258-86D8-71410C78EFB2}" type="pres">
      <dgm:prSet presAssocID="{27316291-66C9-49D9-873C-BE113BEE41E2}" presName="thickLine" presStyleLbl="alignNode1" presStyleIdx="1" presStyleCnt="8"/>
      <dgm:spPr/>
    </dgm:pt>
    <dgm:pt modelId="{8C33FC59-4B98-42B1-92B6-7C83C6189A73}" type="pres">
      <dgm:prSet presAssocID="{27316291-66C9-49D9-873C-BE113BEE41E2}" presName="horz1" presStyleCnt="0"/>
      <dgm:spPr/>
    </dgm:pt>
    <dgm:pt modelId="{1F32BAE6-4296-4870-98F6-37E093AC66D7}" type="pres">
      <dgm:prSet presAssocID="{27316291-66C9-49D9-873C-BE113BEE41E2}" presName="tx1" presStyleLbl="revTx" presStyleIdx="1" presStyleCnt="8"/>
      <dgm:spPr/>
    </dgm:pt>
    <dgm:pt modelId="{1600C31A-FDCB-4088-8141-DD60FE1CF418}" type="pres">
      <dgm:prSet presAssocID="{27316291-66C9-49D9-873C-BE113BEE41E2}" presName="vert1" presStyleCnt="0"/>
      <dgm:spPr/>
    </dgm:pt>
    <dgm:pt modelId="{2B23CEAD-ECB6-4C9E-B831-A4D7B04923B6}" type="pres">
      <dgm:prSet presAssocID="{A4A80ADF-1EA7-456C-AC52-E5D1378365BE}" presName="thickLine" presStyleLbl="alignNode1" presStyleIdx="2" presStyleCnt="8"/>
      <dgm:spPr/>
    </dgm:pt>
    <dgm:pt modelId="{D962CB84-E518-4173-A5D8-F4D6EA0086BA}" type="pres">
      <dgm:prSet presAssocID="{A4A80ADF-1EA7-456C-AC52-E5D1378365BE}" presName="horz1" presStyleCnt="0"/>
      <dgm:spPr/>
    </dgm:pt>
    <dgm:pt modelId="{4FCD8013-E8BD-406F-B03F-E3895138334F}" type="pres">
      <dgm:prSet presAssocID="{A4A80ADF-1EA7-456C-AC52-E5D1378365BE}" presName="tx1" presStyleLbl="revTx" presStyleIdx="2" presStyleCnt="8"/>
      <dgm:spPr/>
    </dgm:pt>
    <dgm:pt modelId="{F99A9B83-5456-4B43-80A9-FB4C0F343498}" type="pres">
      <dgm:prSet presAssocID="{A4A80ADF-1EA7-456C-AC52-E5D1378365BE}" presName="vert1" presStyleCnt="0"/>
      <dgm:spPr/>
    </dgm:pt>
    <dgm:pt modelId="{CED388FC-0F29-430D-AD20-05230C67EADE}" type="pres">
      <dgm:prSet presAssocID="{166362A4-DDAC-4E8E-A7F3-B7F16112A065}" presName="thickLine" presStyleLbl="alignNode1" presStyleIdx="3" presStyleCnt="8"/>
      <dgm:spPr/>
    </dgm:pt>
    <dgm:pt modelId="{BEAFB615-55EA-4409-966E-09558C16B94B}" type="pres">
      <dgm:prSet presAssocID="{166362A4-DDAC-4E8E-A7F3-B7F16112A065}" presName="horz1" presStyleCnt="0"/>
      <dgm:spPr/>
    </dgm:pt>
    <dgm:pt modelId="{ABF9ACBF-2E29-41D9-9054-8B08242E168C}" type="pres">
      <dgm:prSet presAssocID="{166362A4-DDAC-4E8E-A7F3-B7F16112A065}" presName="tx1" presStyleLbl="revTx" presStyleIdx="3" presStyleCnt="8"/>
      <dgm:spPr/>
    </dgm:pt>
    <dgm:pt modelId="{A597B79A-82E0-4015-85F2-CDE51607704F}" type="pres">
      <dgm:prSet presAssocID="{166362A4-DDAC-4E8E-A7F3-B7F16112A065}" presName="vert1" presStyleCnt="0"/>
      <dgm:spPr/>
    </dgm:pt>
    <dgm:pt modelId="{E9FF3846-DCC7-42C7-92E5-4E80832D5E21}" type="pres">
      <dgm:prSet presAssocID="{6DF81B1C-168F-4247-A5EB-963699290597}" presName="thickLine" presStyleLbl="alignNode1" presStyleIdx="4" presStyleCnt="8"/>
      <dgm:spPr/>
    </dgm:pt>
    <dgm:pt modelId="{564B18BE-EFF4-4DA3-8D7C-441849CEA8A8}" type="pres">
      <dgm:prSet presAssocID="{6DF81B1C-168F-4247-A5EB-963699290597}" presName="horz1" presStyleCnt="0"/>
      <dgm:spPr/>
    </dgm:pt>
    <dgm:pt modelId="{378C2978-57AA-4BA6-8FDA-E958D3BEBB7D}" type="pres">
      <dgm:prSet presAssocID="{6DF81B1C-168F-4247-A5EB-963699290597}" presName="tx1" presStyleLbl="revTx" presStyleIdx="4" presStyleCnt="8"/>
      <dgm:spPr/>
    </dgm:pt>
    <dgm:pt modelId="{8FE35341-F6EE-4722-A27E-57C6C710BA38}" type="pres">
      <dgm:prSet presAssocID="{6DF81B1C-168F-4247-A5EB-963699290597}" presName="vert1" presStyleCnt="0"/>
      <dgm:spPr/>
    </dgm:pt>
    <dgm:pt modelId="{101CFCEC-436F-4AF2-BFA0-8F710279B81B}" type="pres">
      <dgm:prSet presAssocID="{38CAA8EE-0ACB-4CA5-A0D8-7D6FD2DB61F1}" presName="thickLine" presStyleLbl="alignNode1" presStyleIdx="5" presStyleCnt="8"/>
      <dgm:spPr/>
    </dgm:pt>
    <dgm:pt modelId="{1C0733CD-0AB5-4AB3-BD32-B0901B86FCB1}" type="pres">
      <dgm:prSet presAssocID="{38CAA8EE-0ACB-4CA5-A0D8-7D6FD2DB61F1}" presName="horz1" presStyleCnt="0"/>
      <dgm:spPr/>
    </dgm:pt>
    <dgm:pt modelId="{DED44D0E-CAA4-42FD-9AB8-791525400603}" type="pres">
      <dgm:prSet presAssocID="{38CAA8EE-0ACB-4CA5-A0D8-7D6FD2DB61F1}" presName="tx1" presStyleLbl="revTx" presStyleIdx="5" presStyleCnt="8"/>
      <dgm:spPr/>
    </dgm:pt>
    <dgm:pt modelId="{0C1272C4-BB03-4569-8FCE-90A7AFEBD4FD}" type="pres">
      <dgm:prSet presAssocID="{38CAA8EE-0ACB-4CA5-A0D8-7D6FD2DB61F1}" presName="vert1" presStyleCnt="0"/>
      <dgm:spPr/>
    </dgm:pt>
    <dgm:pt modelId="{DFF8D096-A9AF-4CD0-8A09-C80436F1D09D}" type="pres">
      <dgm:prSet presAssocID="{921970AB-4AEC-4C74-8032-43ED79F86A14}" presName="thickLine" presStyleLbl="alignNode1" presStyleIdx="6" presStyleCnt="8"/>
      <dgm:spPr/>
    </dgm:pt>
    <dgm:pt modelId="{0B2F5651-9917-4A5A-9527-43CF62F3CB0E}" type="pres">
      <dgm:prSet presAssocID="{921970AB-4AEC-4C74-8032-43ED79F86A14}" presName="horz1" presStyleCnt="0"/>
      <dgm:spPr/>
    </dgm:pt>
    <dgm:pt modelId="{170851C5-A14F-41C6-A6A5-6FC51A2B58EF}" type="pres">
      <dgm:prSet presAssocID="{921970AB-4AEC-4C74-8032-43ED79F86A14}" presName="tx1" presStyleLbl="revTx" presStyleIdx="6" presStyleCnt="8"/>
      <dgm:spPr/>
    </dgm:pt>
    <dgm:pt modelId="{1CC28251-1795-4E4E-80A4-1E15B11C6498}" type="pres">
      <dgm:prSet presAssocID="{921970AB-4AEC-4C74-8032-43ED79F86A14}" presName="vert1" presStyleCnt="0"/>
      <dgm:spPr/>
    </dgm:pt>
    <dgm:pt modelId="{E0200A7C-7E73-420B-B673-475A1F68448A}" type="pres">
      <dgm:prSet presAssocID="{CCADA5AF-8B6B-4BF5-A64A-70300792BB40}" presName="thickLine" presStyleLbl="alignNode1" presStyleIdx="7" presStyleCnt="8"/>
      <dgm:spPr/>
    </dgm:pt>
    <dgm:pt modelId="{AB62ABF0-491C-4D9E-A324-8930ED6EFBC6}" type="pres">
      <dgm:prSet presAssocID="{CCADA5AF-8B6B-4BF5-A64A-70300792BB40}" presName="horz1" presStyleCnt="0"/>
      <dgm:spPr/>
    </dgm:pt>
    <dgm:pt modelId="{03F1D3FB-EA1A-4E4A-8EEF-7EB2C5AFD364}" type="pres">
      <dgm:prSet presAssocID="{CCADA5AF-8B6B-4BF5-A64A-70300792BB40}" presName="tx1" presStyleLbl="revTx" presStyleIdx="7" presStyleCnt="8"/>
      <dgm:spPr/>
    </dgm:pt>
    <dgm:pt modelId="{3E12A139-6C76-437E-A3DC-E0FE78E452DC}" type="pres">
      <dgm:prSet presAssocID="{CCADA5AF-8B6B-4BF5-A64A-70300792BB40}" presName="vert1" presStyleCnt="0"/>
      <dgm:spPr/>
    </dgm:pt>
  </dgm:ptLst>
  <dgm:cxnLst>
    <dgm:cxn modelId="{C2B2C30D-59ED-4BB7-95DD-47438E5D38E8}" type="presOf" srcId="{7E5AA53B-3EEE-4DE4-BB81-9044890C2946}" destId="{BEBC5519-1494-45A5-9B46-946795E75D2D}" srcOrd="0" destOrd="0" presId="urn:microsoft.com/office/officeart/2008/layout/LinedList"/>
    <dgm:cxn modelId="{042B2636-EE8B-4246-B3DB-DBEB50A7F866}" type="presOf" srcId="{27316291-66C9-49D9-873C-BE113BEE41E2}" destId="{1F32BAE6-4296-4870-98F6-37E093AC66D7}" srcOrd="0" destOrd="0" presId="urn:microsoft.com/office/officeart/2008/layout/LinedList"/>
    <dgm:cxn modelId="{9CC60A3B-92EB-448A-A7B8-208795784629}" srcId="{7E5AA53B-3EEE-4DE4-BB81-9044890C2946}" destId="{CCADA5AF-8B6B-4BF5-A64A-70300792BB40}" srcOrd="7" destOrd="0" parTransId="{7C484767-B6BC-4B5A-BC74-38247B2D9E65}" sibTransId="{B1FE5FAF-BA42-427C-ACB6-9CFC6D244FD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D6D0FE43-8A99-41F8-A2CA-7DFCE411F70C}" type="presOf" srcId="{38CAA8EE-0ACB-4CA5-A0D8-7D6FD2DB61F1}" destId="{DED44D0E-CAA4-42FD-9AB8-791525400603}" srcOrd="0" destOrd="0" presId="urn:microsoft.com/office/officeart/2008/layout/LinedList"/>
    <dgm:cxn modelId="{1DCC064F-A098-4551-93E2-33FB69E2BF00}" type="presOf" srcId="{6750AC01-D39D-4F3A-9DC8-2A211EE986A2}" destId="{366941A5-D8DE-44AF-8E9B-23412499E5BE}" srcOrd="0" destOrd="0" presId="urn:microsoft.com/office/officeart/2008/layout/LinedList"/>
    <dgm:cxn modelId="{08124C70-C996-43C4-B7A4-B75B6334E2A2}" type="presOf" srcId="{166362A4-DDAC-4E8E-A7F3-B7F16112A065}" destId="{ABF9ACBF-2E29-41D9-9054-8B08242E168C}" srcOrd="0" destOrd="0" presId="urn:microsoft.com/office/officeart/2008/layout/LinedList"/>
    <dgm:cxn modelId="{52E8A870-FF85-4B8E-B766-4C6FC60F1220}" srcId="{7E5AA53B-3EEE-4DE4-BB81-9044890C2946}" destId="{166362A4-DDAC-4E8E-A7F3-B7F16112A065}" srcOrd="3" destOrd="0" parTransId="{40387638-BBF7-4F02-BD8C-C9CE6956FB51}" sibTransId="{8233BB3A-93FE-4D70-B5AB-AE0D6C63CDC0}"/>
    <dgm:cxn modelId="{4A172351-8060-49D2-A1FA-8B3A593BB0D5}" type="presOf" srcId="{CCADA5AF-8B6B-4BF5-A64A-70300792BB40}" destId="{03F1D3FB-EA1A-4E4A-8EEF-7EB2C5AFD364}" srcOrd="0" destOrd="0" presId="urn:microsoft.com/office/officeart/2008/layout/LinedList"/>
    <dgm:cxn modelId="{25A83C51-3272-4FBB-96F9-0EF2AAD6AE45}" srcId="{7E5AA53B-3EEE-4DE4-BB81-9044890C2946}" destId="{A4A80ADF-1EA7-456C-AC52-E5D1378365BE}" srcOrd="2" destOrd="0" parTransId="{6C894D97-E968-4E8F-8CAD-6DA283470FCF}" sibTransId="{2F23D089-3983-4071-B9EA-2DF211925FB4}"/>
    <dgm:cxn modelId="{36BF5451-2A5B-483D-8461-5045CE39B297}" type="presOf" srcId="{921970AB-4AEC-4C74-8032-43ED79F86A14}" destId="{170851C5-A14F-41C6-A6A5-6FC51A2B58EF}" srcOrd="0" destOrd="0" presId="urn:microsoft.com/office/officeart/2008/layout/LinedList"/>
    <dgm:cxn modelId="{F1F3EF77-09A2-44FB-A73D-955CEF4C74BF}" srcId="{7E5AA53B-3EEE-4DE4-BB81-9044890C2946}" destId="{921970AB-4AEC-4C74-8032-43ED79F86A14}" srcOrd="6" destOrd="0" parTransId="{F21F558D-38F6-4835-8723-636442EEB5D8}" sibTransId="{74A07AA9-92EC-4141-B4F7-C25BFF54F351}"/>
    <dgm:cxn modelId="{FF238059-D37C-4631-8527-88D31A5184FC}" type="presOf" srcId="{A4A80ADF-1EA7-456C-AC52-E5D1378365BE}" destId="{4FCD8013-E8BD-406F-B03F-E3895138334F}" srcOrd="0" destOrd="0" presId="urn:microsoft.com/office/officeart/2008/layout/LinedList"/>
    <dgm:cxn modelId="{E7613B87-94C9-46B2-A34A-55B0F38A7853}" srcId="{7E5AA53B-3EEE-4DE4-BB81-9044890C2946}" destId="{27316291-66C9-49D9-873C-BE113BEE41E2}" srcOrd="1" destOrd="0" parTransId="{D59E3863-A84E-445F-997A-3CE17FFCD290}" sibTransId="{0C826BCA-A8F8-4062-9D1E-B27CFC602A93}"/>
    <dgm:cxn modelId="{FD9685BA-A5C2-4303-94D6-96868BCF3B98}" srcId="{7E5AA53B-3EEE-4DE4-BB81-9044890C2946}" destId="{38CAA8EE-0ACB-4CA5-A0D8-7D6FD2DB61F1}" srcOrd="5" destOrd="0" parTransId="{E9B5041D-A136-4A1B-9E45-90D4329C0C11}" sibTransId="{48703D89-26C6-4C20-9D0B-0E5066BCF337}"/>
    <dgm:cxn modelId="{3E3883CD-A5C5-4FE8-867D-49D02ECDD22E}" srcId="{7E5AA53B-3EEE-4DE4-BB81-9044890C2946}" destId="{6DF81B1C-168F-4247-A5EB-963699290597}" srcOrd="4" destOrd="0" parTransId="{18E329BF-71D5-4580-92E5-1D2EB9DC9B5C}" sibTransId="{1E1A6AF0-7555-4DF3-9086-EA05BF06F73D}"/>
    <dgm:cxn modelId="{EB764DDA-18BC-46E6-9082-313508F0581A}" type="presOf" srcId="{6DF81B1C-168F-4247-A5EB-963699290597}" destId="{378C2978-57AA-4BA6-8FDA-E958D3BEBB7D}" srcOrd="0" destOrd="0" presId="urn:microsoft.com/office/officeart/2008/layout/LinedList"/>
    <dgm:cxn modelId="{0561DE9D-FCAA-4C74-8F20-5063D1617084}" type="presParOf" srcId="{BEBC5519-1494-45A5-9B46-946795E75D2D}" destId="{9C7B237B-D6D4-4CB5-9AA3-1814A70A160D}" srcOrd="0" destOrd="0" presId="urn:microsoft.com/office/officeart/2008/layout/LinedList"/>
    <dgm:cxn modelId="{735F96BA-12BB-452E-8087-64711631516B}" type="presParOf" srcId="{BEBC5519-1494-45A5-9B46-946795E75D2D}" destId="{F9EF8C94-F973-40A0-B7F4-4F04F4488599}" srcOrd="1" destOrd="0" presId="urn:microsoft.com/office/officeart/2008/layout/LinedList"/>
    <dgm:cxn modelId="{0FA0AA0C-F978-4431-81CD-730401A474E1}" type="presParOf" srcId="{F9EF8C94-F973-40A0-B7F4-4F04F4488599}" destId="{366941A5-D8DE-44AF-8E9B-23412499E5BE}" srcOrd="0" destOrd="0" presId="urn:microsoft.com/office/officeart/2008/layout/LinedList"/>
    <dgm:cxn modelId="{F2FB5FDA-8C74-407B-8639-092DAB41D2D9}" type="presParOf" srcId="{F9EF8C94-F973-40A0-B7F4-4F04F4488599}" destId="{C3A5AE0A-F2BF-4AC2-A813-1621B6AE68FC}" srcOrd="1" destOrd="0" presId="urn:microsoft.com/office/officeart/2008/layout/LinedList"/>
    <dgm:cxn modelId="{37584273-D686-4DAB-BC19-F6184C8F942D}" type="presParOf" srcId="{BEBC5519-1494-45A5-9B46-946795E75D2D}" destId="{DB7AA91C-33F0-4258-86D8-71410C78EFB2}" srcOrd="2" destOrd="0" presId="urn:microsoft.com/office/officeart/2008/layout/LinedList"/>
    <dgm:cxn modelId="{B0B2DF33-FC0E-4254-9AEE-C5B38A28CD43}" type="presParOf" srcId="{BEBC5519-1494-45A5-9B46-946795E75D2D}" destId="{8C33FC59-4B98-42B1-92B6-7C83C6189A73}" srcOrd="3" destOrd="0" presId="urn:microsoft.com/office/officeart/2008/layout/LinedList"/>
    <dgm:cxn modelId="{31599DF9-BA14-4BBC-BB59-CC0C83C9A60D}" type="presParOf" srcId="{8C33FC59-4B98-42B1-92B6-7C83C6189A73}" destId="{1F32BAE6-4296-4870-98F6-37E093AC66D7}" srcOrd="0" destOrd="0" presId="urn:microsoft.com/office/officeart/2008/layout/LinedList"/>
    <dgm:cxn modelId="{3ECDB082-D70D-450D-B0AD-7D75309CA0E1}" type="presParOf" srcId="{8C33FC59-4B98-42B1-92B6-7C83C6189A73}" destId="{1600C31A-FDCB-4088-8141-DD60FE1CF418}" srcOrd="1" destOrd="0" presId="urn:microsoft.com/office/officeart/2008/layout/LinedList"/>
    <dgm:cxn modelId="{C166CA6B-5A7A-4C4E-B8BB-E5505BE9965A}" type="presParOf" srcId="{BEBC5519-1494-45A5-9B46-946795E75D2D}" destId="{2B23CEAD-ECB6-4C9E-B831-A4D7B04923B6}" srcOrd="4" destOrd="0" presId="urn:microsoft.com/office/officeart/2008/layout/LinedList"/>
    <dgm:cxn modelId="{9D241059-E7B3-400B-B53A-4C407D2460D0}" type="presParOf" srcId="{BEBC5519-1494-45A5-9B46-946795E75D2D}" destId="{D962CB84-E518-4173-A5D8-F4D6EA0086BA}" srcOrd="5" destOrd="0" presId="urn:microsoft.com/office/officeart/2008/layout/LinedList"/>
    <dgm:cxn modelId="{CAB8BA7F-D825-4122-AC68-7516B4F5329A}" type="presParOf" srcId="{D962CB84-E518-4173-A5D8-F4D6EA0086BA}" destId="{4FCD8013-E8BD-406F-B03F-E3895138334F}" srcOrd="0" destOrd="0" presId="urn:microsoft.com/office/officeart/2008/layout/LinedList"/>
    <dgm:cxn modelId="{38AC84EE-7C16-4B3B-9132-3702C3CD13B6}" type="presParOf" srcId="{D962CB84-E518-4173-A5D8-F4D6EA0086BA}" destId="{F99A9B83-5456-4B43-80A9-FB4C0F343498}" srcOrd="1" destOrd="0" presId="urn:microsoft.com/office/officeart/2008/layout/LinedList"/>
    <dgm:cxn modelId="{D079060E-3DDD-48FF-8C92-53F22502D743}" type="presParOf" srcId="{BEBC5519-1494-45A5-9B46-946795E75D2D}" destId="{CED388FC-0F29-430D-AD20-05230C67EADE}" srcOrd="6" destOrd="0" presId="urn:microsoft.com/office/officeart/2008/layout/LinedList"/>
    <dgm:cxn modelId="{94C245FD-8AF6-4EC4-8C5D-B0D73DD2EA33}" type="presParOf" srcId="{BEBC5519-1494-45A5-9B46-946795E75D2D}" destId="{BEAFB615-55EA-4409-966E-09558C16B94B}" srcOrd="7" destOrd="0" presId="urn:microsoft.com/office/officeart/2008/layout/LinedList"/>
    <dgm:cxn modelId="{C5D9C671-F4FB-436C-8B22-5FCD85E7B0CF}" type="presParOf" srcId="{BEAFB615-55EA-4409-966E-09558C16B94B}" destId="{ABF9ACBF-2E29-41D9-9054-8B08242E168C}" srcOrd="0" destOrd="0" presId="urn:microsoft.com/office/officeart/2008/layout/LinedList"/>
    <dgm:cxn modelId="{0F9F9B82-85F0-4644-9E63-5B44E9B7BDE0}" type="presParOf" srcId="{BEAFB615-55EA-4409-966E-09558C16B94B}" destId="{A597B79A-82E0-4015-85F2-CDE51607704F}" srcOrd="1" destOrd="0" presId="urn:microsoft.com/office/officeart/2008/layout/LinedList"/>
    <dgm:cxn modelId="{CE4F14A9-D19E-47F5-B920-8D3A469F4ED9}" type="presParOf" srcId="{BEBC5519-1494-45A5-9B46-946795E75D2D}" destId="{E9FF3846-DCC7-42C7-92E5-4E80832D5E21}" srcOrd="8" destOrd="0" presId="urn:microsoft.com/office/officeart/2008/layout/LinedList"/>
    <dgm:cxn modelId="{CBFBB1C7-10E1-4BCA-9C91-C12C95430A89}" type="presParOf" srcId="{BEBC5519-1494-45A5-9B46-946795E75D2D}" destId="{564B18BE-EFF4-4DA3-8D7C-441849CEA8A8}" srcOrd="9" destOrd="0" presId="urn:microsoft.com/office/officeart/2008/layout/LinedList"/>
    <dgm:cxn modelId="{3920A87F-C038-42CE-8A66-FF6237BCE20A}" type="presParOf" srcId="{564B18BE-EFF4-4DA3-8D7C-441849CEA8A8}" destId="{378C2978-57AA-4BA6-8FDA-E958D3BEBB7D}" srcOrd="0" destOrd="0" presId="urn:microsoft.com/office/officeart/2008/layout/LinedList"/>
    <dgm:cxn modelId="{74BB1C42-F13F-433B-BA79-03331E93C99B}" type="presParOf" srcId="{564B18BE-EFF4-4DA3-8D7C-441849CEA8A8}" destId="{8FE35341-F6EE-4722-A27E-57C6C710BA38}" srcOrd="1" destOrd="0" presId="urn:microsoft.com/office/officeart/2008/layout/LinedList"/>
    <dgm:cxn modelId="{AED648FC-51E4-44A1-9ED9-C29470973A74}" type="presParOf" srcId="{BEBC5519-1494-45A5-9B46-946795E75D2D}" destId="{101CFCEC-436F-4AF2-BFA0-8F710279B81B}" srcOrd="10" destOrd="0" presId="urn:microsoft.com/office/officeart/2008/layout/LinedList"/>
    <dgm:cxn modelId="{6D907D07-CD5A-410E-83ED-14FE4414AC59}" type="presParOf" srcId="{BEBC5519-1494-45A5-9B46-946795E75D2D}" destId="{1C0733CD-0AB5-4AB3-BD32-B0901B86FCB1}" srcOrd="11" destOrd="0" presId="urn:microsoft.com/office/officeart/2008/layout/LinedList"/>
    <dgm:cxn modelId="{EC37A742-9164-404F-A4A4-1F98DC95EA37}" type="presParOf" srcId="{1C0733CD-0AB5-4AB3-BD32-B0901B86FCB1}" destId="{DED44D0E-CAA4-42FD-9AB8-791525400603}" srcOrd="0" destOrd="0" presId="urn:microsoft.com/office/officeart/2008/layout/LinedList"/>
    <dgm:cxn modelId="{05226B51-0F29-4DF9-9A47-A3CA134F35AA}" type="presParOf" srcId="{1C0733CD-0AB5-4AB3-BD32-B0901B86FCB1}" destId="{0C1272C4-BB03-4569-8FCE-90A7AFEBD4FD}" srcOrd="1" destOrd="0" presId="urn:microsoft.com/office/officeart/2008/layout/LinedList"/>
    <dgm:cxn modelId="{F2C3A6FE-6AC6-4DF6-8F30-4C150A0D9B65}" type="presParOf" srcId="{BEBC5519-1494-45A5-9B46-946795E75D2D}" destId="{DFF8D096-A9AF-4CD0-8A09-C80436F1D09D}" srcOrd="12" destOrd="0" presId="urn:microsoft.com/office/officeart/2008/layout/LinedList"/>
    <dgm:cxn modelId="{61296B1F-B34D-422B-A9D6-CFC97DCFA2CC}" type="presParOf" srcId="{BEBC5519-1494-45A5-9B46-946795E75D2D}" destId="{0B2F5651-9917-4A5A-9527-43CF62F3CB0E}" srcOrd="13" destOrd="0" presId="urn:microsoft.com/office/officeart/2008/layout/LinedList"/>
    <dgm:cxn modelId="{40BAFBB8-73DC-406F-ACB2-B6B38C97B4D4}" type="presParOf" srcId="{0B2F5651-9917-4A5A-9527-43CF62F3CB0E}" destId="{170851C5-A14F-41C6-A6A5-6FC51A2B58EF}" srcOrd="0" destOrd="0" presId="urn:microsoft.com/office/officeart/2008/layout/LinedList"/>
    <dgm:cxn modelId="{A46D56D4-E07C-4FC8-8F82-897625EA5FFD}" type="presParOf" srcId="{0B2F5651-9917-4A5A-9527-43CF62F3CB0E}" destId="{1CC28251-1795-4E4E-80A4-1E15B11C6498}" srcOrd="1" destOrd="0" presId="urn:microsoft.com/office/officeart/2008/layout/LinedList"/>
    <dgm:cxn modelId="{6336B72A-2C17-422E-A8DE-C84C3B9B31D9}" type="presParOf" srcId="{BEBC5519-1494-45A5-9B46-946795E75D2D}" destId="{E0200A7C-7E73-420B-B673-475A1F68448A}" srcOrd="14" destOrd="0" presId="urn:microsoft.com/office/officeart/2008/layout/LinedList"/>
    <dgm:cxn modelId="{5C460EAF-11C6-4330-A4CD-DED0FAFEE306}" type="presParOf" srcId="{BEBC5519-1494-45A5-9B46-946795E75D2D}" destId="{AB62ABF0-491C-4D9E-A324-8930ED6EFBC6}" srcOrd="15" destOrd="0" presId="urn:microsoft.com/office/officeart/2008/layout/LinedList"/>
    <dgm:cxn modelId="{6759FE40-3C02-42A0-B60A-E2157688E6B9}" type="presParOf" srcId="{AB62ABF0-491C-4D9E-A324-8930ED6EFBC6}" destId="{03F1D3FB-EA1A-4E4A-8EEF-7EB2C5AFD364}" srcOrd="0" destOrd="0" presId="urn:microsoft.com/office/officeart/2008/layout/LinedList"/>
    <dgm:cxn modelId="{40517BE5-5A41-444F-931C-CCE4A4B71389}" type="presParOf" srcId="{AB62ABF0-491C-4D9E-A324-8930ED6EFBC6}" destId="{3E12A139-6C76-437E-A3DC-E0FE78E452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0A30B-1E33-40F0-8B51-A5EB954AFF7E}">
      <dsp:nvSpPr>
        <dsp:cNvPr id="0" name=""/>
        <dsp:cNvSpPr/>
      </dsp:nvSpPr>
      <dsp:spPr>
        <a:xfrm>
          <a:off x="0" y="0"/>
          <a:ext cx="6854248" cy="0"/>
        </a:xfrm>
        <a:prstGeom prst="line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280DB0-7CA9-4E69-B4E0-D547D1C3D45B}">
      <dsp:nvSpPr>
        <dsp:cNvPr id="0" name=""/>
        <dsp:cNvSpPr/>
      </dsp:nvSpPr>
      <dsp:spPr>
        <a:xfrm>
          <a:off x="0" y="0"/>
          <a:ext cx="6854248" cy="51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sz="18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0"/>
        <a:ext cx="6854248" cy="515976"/>
      </dsp:txXfrm>
    </dsp:sp>
    <dsp:sp modelId="{BE6D115E-4BC1-4B0A-A908-6FC977C7E7EE}">
      <dsp:nvSpPr>
        <dsp:cNvPr id="0" name=""/>
        <dsp:cNvSpPr/>
      </dsp:nvSpPr>
      <dsp:spPr>
        <a:xfrm>
          <a:off x="0" y="515976"/>
          <a:ext cx="6854248" cy="0"/>
        </a:xfrm>
        <a:prstGeom prst="line">
          <a:avLst/>
        </a:prstGeom>
        <a:gradFill rotWithShape="0">
          <a:gsLst>
            <a:gs pos="0">
              <a:schemeClr val="accent2">
                <a:shade val="80000"/>
                <a:hueOff val="43906"/>
                <a:satOff val="-1507"/>
                <a:lumOff val="3882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43906"/>
                <a:satOff val="-1507"/>
                <a:lumOff val="3882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shade val="80000"/>
              <a:hueOff val="43906"/>
              <a:satOff val="-1507"/>
              <a:lumOff val="388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C6B09-0E07-4798-AA82-A0ED42D771E7}">
      <dsp:nvSpPr>
        <dsp:cNvPr id="0" name=""/>
        <dsp:cNvSpPr/>
      </dsp:nvSpPr>
      <dsp:spPr>
        <a:xfrm>
          <a:off x="0" y="515976"/>
          <a:ext cx="6854248" cy="51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sz="18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515976"/>
        <a:ext cx="6854248" cy="515976"/>
      </dsp:txXfrm>
    </dsp:sp>
    <dsp:sp modelId="{9CD13FE7-09F1-42DD-A739-EF3DF6AF0355}">
      <dsp:nvSpPr>
        <dsp:cNvPr id="0" name=""/>
        <dsp:cNvSpPr/>
      </dsp:nvSpPr>
      <dsp:spPr>
        <a:xfrm>
          <a:off x="0" y="1031953"/>
          <a:ext cx="6854248" cy="0"/>
        </a:xfrm>
        <a:prstGeom prst="line">
          <a:avLst/>
        </a:prstGeom>
        <a:gradFill rotWithShape="0">
          <a:gsLst>
            <a:gs pos="0">
              <a:schemeClr val="accent2">
                <a:shade val="80000"/>
                <a:hueOff val="87812"/>
                <a:satOff val="-3014"/>
                <a:lumOff val="7765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87812"/>
                <a:satOff val="-3014"/>
                <a:lumOff val="7765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shade val="80000"/>
              <a:hueOff val="87812"/>
              <a:satOff val="-3014"/>
              <a:lumOff val="776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4C9707-6C81-4C0B-95C9-E395224DFE48}">
      <dsp:nvSpPr>
        <dsp:cNvPr id="0" name=""/>
        <dsp:cNvSpPr/>
      </dsp:nvSpPr>
      <dsp:spPr>
        <a:xfrm>
          <a:off x="0" y="1031953"/>
          <a:ext cx="6854248" cy="51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sz="18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1031953"/>
        <a:ext cx="6854248" cy="515976"/>
      </dsp:txXfrm>
    </dsp:sp>
    <dsp:sp modelId="{17DB2355-76F1-4502-ABA8-1A37F5345701}">
      <dsp:nvSpPr>
        <dsp:cNvPr id="0" name=""/>
        <dsp:cNvSpPr/>
      </dsp:nvSpPr>
      <dsp:spPr>
        <a:xfrm>
          <a:off x="0" y="1547930"/>
          <a:ext cx="6854248" cy="0"/>
        </a:xfrm>
        <a:prstGeom prst="line">
          <a:avLst/>
        </a:prstGeom>
        <a:gradFill rotWithShape="0">
          <a:gsLst>
            <a:gs pos="0">
              <a:schemeClr val="accent2">
                <a:shade val="80000"/>
                <a:hueOff val="131718"/>
                <a:satOff val="-4521"/>
                <a:lumOff val="11647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131718"/>
                <a:satOff val="-4521"/>
                <a:lumOff val="11647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shade val="80000"/>
              <a:hueOff val="131718"/>
              <a:satOff val="-4521"/>
              <a:lumOff val="1164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444AA6-12C6-483F-A9AD-73DB5C62B302}">
      <dsp:nvSpPr>
        <dsp:cNvPr id="0" name=""/>
        <dsp:cNvSpPr/>
      </dsp:nvSpPr>
      <dsp:spPr>
        <a:xfrm>
          <a:off x="0" y="1547930"/>
          <a:ext cx="6854248" cy="51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sz="18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sz="18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547930"/>
        <a:ext cx="6854248" cy="515976"/>
      </dsp:txXfrm>
    </dsp:sp>
    <dsp:sp modelId="{0B4C3F88-906B-43C9-BE72-AAB3EA96E942}">
      <dsp:nvSpPr>
        <dsp:cNvPr id="0" name=""/>
        <dsp:cNvSpPr/>
      </dsp:nvSpPr>
      <dsp:spPr>
        <a:xfrm>
          <a:off x="0" y="2063907"/>
          <a:ext cx="6854248" cy="0"/>
        </a:xfrm>
        <a:prstGeom prst="line">
          <a:avLst/>
        </a:prstGeom>
        <a:gradFill rotWithShape="0">
          <a:gsLst>
            <a:gs pos="0">
              <a:schemeClr val="accent2">
                <a:shade val="80000"/>
                <a:hueOff val="175624"/>
                <a:satOff val="-6028"/>
                <a:lumOff val="15529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175624"/>
                <a:satOff val="-6028"/>
                <a:lumOff val="15529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shade val="80000"/>
              <a:hueOff val="175624"/>
              <a:satOff val="-6028"/>
              <a:lumOff val="155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15A972-356D-401A-9521-9A113395F476}">
      <dsp:nvSpPr>
        <dsp:cNvPr id="0" name=""/>
        <dsp:cNvSpPr/>
      </dsp:nvSpPr>
      <dsp:spPr>
        <a:xfrm>
          <a:off x="0" y="2063907"/>
          <a:ext cx="6854248" cy="51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sz="18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8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063907"/>
        <a:ext cx="6854248" cy="515976"/>
      </dsp:txXfrm>
    </dsp:sp>
    <dsp:sp modelId="{3789FDC3-7721-423B-A0E6-7F9E399CCF18}">
      <dsp:nvSpPr>
        <dsp:cNvPr id="0" name=""/>
        <dsp:cNvSpPr/>
      </dsp:nvSpPr>
      <dsp:spPr>
        <a:xfrm>
          <a:off x="0" y="2579883"/>
          <a:ext cx="6854248" cy="0"/>
        </a:xfrm>
        <a:prstGeom prst="line">
          <a:avLst/>
        </a:prstGeom>
        <a:gradFill rotWithShape="0">
          <a:gsLst>
            <a:gs pos="0">
              <a:schemeClr val="accent2">
                <a:shade val="80000"/>
                <a:hueOff val="219530"/>
                <a:satOff val="-7535"/>
                <a:lumOff val="19411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219530"/>
                <a:satOff val="-7535"/>
                <a:lumOff val="1941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shade val="80000"/>
              <a:hueOff val="219530"/>
              <a:satOff val="-7535"/>
              <a:lumOff val="1941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CF48E7-B2AE-4331-87D4-53138D2AC887}">
      <dsp:nvSpPr>
        <dsp:cNvPr id="0" name=""/>
        <dsp:cNvSpPr/>
      </dsp:nvSpPr>
      <dsp:spPr>
        <a:xfrm>
          <a:off x="0" y="2579883"/>
          <a:ext cx="6854248" cy="51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sz="18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8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579883"/>
        <a:ext cx="6854248" cy="515976"/>
      </dsp:txXfrm>
    </dsp:sp>
    <dsp:sp modelId="{E9FD4D98-7DD1-43DC-AF2D-4E82E13BFB46}">
      <dsp:nvSpPr>
        <dsp:cNvPr id="0" name=""/>
        <dsp:cNvSpPr/>
      </dsp:nvSpPr>
      <dsp:spPr>
        <a:xfrm>
          <a:off x="0" y="3095860"/>
          <a:ext cx="6854248" cy="0"/>
        </a:xfrm>
        <a:prstGeom prst="line">
          <a:avLst/>
        </a:prstGeom>
        <a:gradFill rotWithShape="0">
          <a:gsLst>
            <a:gs pos="0">
              <a:schemeClr val="accent2">
                <a:shade val="80000"/>
                <a:hueOff val="263436"/>
                <a:satOff val="-9042"/>
                <a:lumOff val="23294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263436"/>
                <a:satOff val="-9042"/>
                <a:lumOff val="23294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shade val="80000"/>
              <a:hueOff val="263436"/>
              <a:satOff val="-9042"/>
              <a:lumOff val="2329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168A29-C8ED-4754-8E26-E5944002F1DB}">
      <dsp:nvSpPr>
        <dsp:cNvPr id="0" name=""/>
        <dsp:cNvSpPr/>
      </dsp:nvSpPr>
      <dsp:spPr>
        <a:xfrm>
          <a:off x="0" y="3095860"/>
          <a:ext cx="6854248" cy="51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sz="18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095860"/>
        <a:ext cx="6854248" cy="515976"/>
      </dsp:txXfrm>
    </dsp:sp>
    <dsp:sp modelId="{7E6DF110-97FC-4028-ABB7-59AFA81CEE00}">
      <dsp:nvSpPr>
        <dsp:cNvPr id="0" name=""/>
        <dsp:cNvSpPr/>
      </dsp:nvSpPr>
      <dsp:spPr>
        <a:xfrm>
          <a:off x="0" y="3611837"/>
          <a:ext cx="6854248" cy="0"/>
        </a:xfrm>
        <a:prstGeom prst="line">
          <a:avLst/>
        </a:prstGeom>
        <a:gradFill rotWithShape="0">
          <a:gsLst>
            <a:gs pos="0">
              <a:schemeClr val="accent2">
                <a:shade val="80000"/>
                <a:hueOff val="307342"/>
                <a:satOff val="-10549"/>
                <a:lumOff val="27176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307342"/>
                <a:satOff val="-10549"/>
                <a:lumOff val="27176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shade val="80000"/>
              <a:hueOff val="307342"/>
              <a:satOff val="-10549"/>
              <a:lumOff val="2717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C36FB6-0B6D-4326-8DB0-41ED70DB9501}">
      <dsp:nvSpPr>
        <dsp:cNvPr id="0" name=""/>
        <dsp:cNvSpPr/>
      </dsp:nvSpPr>
      <dsp:spPr>
        <a:xfrm>
          <a:off x="0" y="3611837"/>
          <a:ext cx="6854248" cy="51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sz="18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611837"/>
        <a:ext cx="6854248" cy="515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B237B-D6D4-4CB5-9AA3-1814A70A160D}">
      <dsp:nvSpPr>
        <dsp:cNvPr id="0" name=""/>
        <dsp:cNvSpPr/>
      </dsp:nvSpPr>
      <dsp:spPr>
        <a:xfrm>
          <a:off x="0" y="0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6941A5-D8DE-44AF-8E9B-23412499E5BE}">
      <dsp:nvSpPr>
        <dsp:cNvPr id="0" name=""/>
        <dsp:cNvSpPr/>
      </dsp:nvSpPr>
      <dsp:spPr>
        <a:xfrm>
          <a:off x="0" y="0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0"/>
        <a:ext cx="6854248" cy="445492"/>
      </dsp:txXfrm>
    </dsp:sp>
    <dsp:sp modelId="{DB7AA91C-33F0-4258-86D8-71410C78EFB2}">
      <dsp:nvSpPr>
        <dsp:cNvPr id="0" name=""/>
        <dsp:cNvSpPr/>
      </dsp:nvSpPr>
      <dsp:spPr>
        <a:xfrm>
          <a:off x="0" y="445492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32BAE6-4296-4870-98F6-37E093AC66D7}">
      <dsp:nvSpPr>
        <dsp:cNvPr id="0" name=""/>
        <dsp:cNvSpPr/>
      </dsp:nvSpPr>
      <dsp:spPr>
        <a:xfrm>
          <a:off x="0" y="445492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sz="15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445492"/>
        <a:ext cx="6854248" cy="445492"/>
      </dsp:txXfrm>
    </dsp:sp>
    <dsp:sp modelId="{2B23CEAD-ECB6-4C9E-B831-A4D7B04923B6}">
      <dsp:nvSpPr>
        <dsp:cNvPr id="0" name=""/>
        <dsp:cNvSpPr/>
      </dsp:nvSpPr>
      <dsp:spPr>
        <a:xfrm>
          <a:off x="0" y="890984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CD8013-E8BD-406F-B03F-E3895138334F}">
      <dsp:nvSpPr>
        <dsp:cNvPr id="0" name=""/>
        <dsp:cNvSpPr/>
      </dsp:nvSpPr>
      <dsp:spPr>
        <a:xfrm>
          <a:off x="0" y="890984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890984"/>
        <a:ext cx="6854248" cy="445492"/>
      </dsp:txXfrm>
    </dsp:sp>
    <dsp:sp modelId="{CED388FC-0F29-430D-AD20-05230C67EADE}">
      <dsp:nvSpPr>
        <dsp:cNvPr id="0" name=""/>
        <dsp:cNvSpPr/>
      </dsp:nvSpPr>
      <dsp:spPr>
        <a:xfrm>
          <a:off x="0" y="1336476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F9ACBF-2E29-41D9-9054-8B08242E168C}">
      <dsp:nvSpPr>
        <dsp:cNvPr id="0" name=""/>
        <dsp:cNvSpPr/>
      </dsp:nvSpPr>
      <dsp:spPr>
        <a:xfrm>
          <a:off x="0" y="1336476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336476"/>
        <a:ext cx="6854248" cy="445492"/>
      </dsp:txXfrm>
    </dsp:sp>
    <dsp:sp modelId="{E9FF3846-DCC7-42C7-92E5-4E80832D5E21}">
      <dsp:nvSpPr>
        <dsp:cNvPr id="0" name=""/>
        <dsp:cNvSpPr/>
      </dsp:nvSpPr>
      <dsp:spPr>
        <a:xfrm>
          <a:off x="0" y="1781968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8C2978-57AA-4BA6-8FDA-E958D3BEBB7D}">
      <dsp:nvSpPr>
        <dsp:cNvPr id="0" name=""/>
        <dsp:cNvSpPr/>
      </dsp:nvSpPr>
      <dsp:spPr>
        <a:xfrm>
          <a:off x="0" y="1781968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781968"/>
        <a:ext cx="6854248" cy="445492"/>
      </dsp:txXfrm>
    </dsp:sp>
    <dsp:sp modelId="{101CFCEC-436F-4AF2-BFA0-8F710279B81B}">
      <dsp:nvSpPr>
        <dsp:cNvPr id="0" name=""/>
        <dsp:cNvSpPr/>
      </dsp:nvSpPr>
      <dsp:spPr>
        <a:xfrm>
          <a:off x="0" y="2227461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D44D0E-CAA4-42FD-9AB8-791525400603}">
      <dsp:nvSpPr>
        <dsp:cNvPr id="0" name=""/>
        <dsp:cNvSpPr/>
      </dsp:nvSpPr>
      <dsp:spPr>
        <a:xfrm>
          <a:off x="0" y="2227461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227461"/>
        <a:ext cx="6854248" cy="445492"/>
      </dsp:txXfrm>
    </dsp:sp>
    <dsp:sp modelId="{DFF8D096-A9AF-4CD0-8A09-C80436F1D09D}">
      <dsp:nvSpPr>
        <dsp:cNvPr id="0" name=""/>
        <dsp:cNvSpPr/>
      </dsp:nvSpPr>
      <dsp:spPr>
        <a:xfrm>
          <a:off x="0" y="2672953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851C5-A14F-41C6-A6A5-6FC51A2B58EF}">
      <dsp:nvSpPr>
        <dsp:cNvPr id="0" name=""/>
        <dsp:cNvSpPr/>
      </dsp:nvSpPr>
      <dsp:spPr>
        <a:xfrm>
          <a:off x="0" y="2672953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672953"/>
        <a:ext cx="6854248" cy="445492"/>
      </dsp:txXfrm>
    </dsp:sp>
    <dsp:sp modelId="{E0200A7C-7E73-420B-B673-475A1F68448A}">
      <dsp:nvSpPr>
        <dsp:cNvPr id="0" name=""/>
        <dsp:cNvSpPr/>
      </dsp:nvSpPr>
      <dsp:spPr>
        <a:xfrm>
          <a:off x="0" y="3118445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F1D3FB-EA1A-4E4A-8EEF-7EB2C5AFD364}">
      <dsp:nvSpPr>
        <dsp:cNvPr id="0" name=""/>
        <dsp:cNvSpPr/>
      </dsp:nvSpPr>
      <dsp:spPr>
        <a:xfrm>
          <a:off x="0" y="3118445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118445"/>
        <a:ext cx="6854248" cy="4454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B237B-D6D4-4CB5-9AA3-1814A70A160D}">
      <dsp:nvSpPr>
        <dsp:cNvPr id="0" name=""/>
        <dsp:cNvSpPr/>
      </dsp:nvSpPr>
      <dsp:spPr>
        <a:xfrm>
          <a:off x="0" y="0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6941A5-D8DE-44AF-8E9B-23412499E5BE}">
      <dsp:nvSpPr>
        <dsp:cNvPr id="0" name=""/>
        <dsp:cNvSpPr/>
      </dsp:nvSpPr>
      <dsp:spPr>
        <a:xfrm>
          <a:off x="0" y="0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0"/>
        <a:ext cx="6854248" cy="445492"/>
      </dsp:txXfrm>
    </dsp:sp>
    <dsp:sp modelId="{DB7AA91C-33F0-4258-86D8-71410C78EFB2}">
      <dsp:nvSpPr>
        <dsp:cNvPr id="0" name=""/>
        <dsp:cNvSpPr/>
      </dsp:nvSpPr>
      <dsp:spPr>
        <a:xfrm>
          <a:off x="0" y="445492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32BAE6-4296-4870-98F6-37E093AC66D7}">
      <dsp:nvSpPr>
        <dsp:cNvPr id="0" name=""/>
        <dsp:cNvSpPr/>
      </dsp:nvSpPr>
      <dsp:spPr>
        <a:xfrm>
          <a:off x="0" y="445492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445492"/>
        <a:ext cx="6854248" cy="445492"/>
      </dsp:txXfrm>
    </dsp:sp>
    <dsp:sp modelId="{2B23CEAD-ECB6-4C9E-B831-A4D7B04923B6}">
      <dsp:nvSpPr>
        <dsp:cNvPr id="0" name=""/>
        <dsp:cNvSpPr/>
      </dsp:nvSpPr>
      <dsp:spPr>
        <a:xfrm>
          <a:off x="0" y="890984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CD8013-E8BD-406F-B03F-E3895138334F}">
      <dsp:nvSpPr>
        <dsp:cNvPr id="0" name=""/>
        <dsp:cNvSpPr/>
      </dsp:nvSpPr>
      <dsp:spPr>
        <a:xfrm>
          <a:off x="0" y="890984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890984"/>
        <a:ext cx="6854248" cy="445492"/>
      </dsp:txXfrm>
    </dsp:sp>
    <dsp:sp modelId="{CED388FC-0F29-430D-AD20-05230C67EADE}">
      <dsp:nvSpPr>
        <dsp:cNvPr id="0" name=""/>
        <dsp:cNvSpPr/>
      </dsp:nvSpPr>
      <dsp:spPr>
        <a:xfrm>
          <a:off x="0" y="1336476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F9ACBF-2E29-41D9-9054-8B08242E168C}">
      <dsp:nvSpPr>
        <dsp:cNvPr id="0" name=""/>
        <dsp:cNvSpPr/>
      </dsp:nvSpPr>
      <dsp:spPr>
        <a:xfrm>
          <a:off x="0" y="1336476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336476"/>
        <a:ext cx="6854248" cy="445492"/>
      </dsp:txXfrm>
    </dsp:sp>
    <dsp:sp modelId="{E9FF3846-DCC7-42C7-92E5-4E80832D5E21}">
      <dsp:nvSpPr>
        <dsp:cNvPr id="0" name=""/>
        <dsp:cNvSpPr/>
      </dsp:nvSpPr>
      <dsp:spPr>
        <a:xfrm>
          <a:off x="0" y="1781968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8C2978-57AA-4BA6-8FDA-E958D3BEBB7D}">
      <dsp:nvSpPr>
        <dsp:cNvPr id="0" name=""/>
        <dsp:cNvSpPr/>
      </dsp:nvSpPr>
      <dsp:spPr>
        <a:xfrm>
          <a:off x="0" y="1781968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781968"/>
        <a:ext cx="6854248" cy="445492"/>
      </dsp:txXfrm>
    </dsp:sp>
    <dsp:sp modelId="{101CFCEC-436F-4AF2-BFA0-8F710279B81B}">
      <dsp:nvSpPr>
        <dsp:cNvPr id="0" name=""/>
        <dsp:cNvSpPr/>
      </dsp:nvSpPr>
      <dsp:spPr>
        <a:xfrm>
          <a:off x="0" y="2227461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D44D0E-CAA4-42FD-9AB8-791525400603}">
      <dsp:nvSpPr>
        <dsp:cNvPr id="0" name=""/>
        <dsp:cNvSpPr/>
      </dsp:nvSpPr>
      <dsp:spPr>
        <a:xfrm>
          <a:off x="0" y="2227461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227461"/>
        <a:ext cx="6854248" cy="445492"/>
      </dsp:txXfrm>
    </dsp:sp>
    <dsp:sp modelId="{DFF8D096-A9AF-4CD0-8A09-C80436F1D09D}">
      <dsp:nvSpPr>
        <dsp:cNvPr id="0" name=""/>
        <dsp:cNvSpPr/>
      </dsp:nvSpPr>
      <dsp:spPr>
        <a:xfrm>
          <a:off x="0" y="2672953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851C5-A14F-41C6-A6A5-6FC51A2B58EF}">
      <dsp:nvSpPr>
        <dsp:cNvPr id="0" name=""/>
        <dsp:cNvSpPr/>
      </dsp:nvSpPr>
      <dsp:spPr>
        <a:xfrm>
          <a:off x="0" y="2672953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672953"/>
        <a:ext cx="6854248" cy="445492"/>
      </dsp:txXfrm>
    </dsp:sp>
    <dsp:sp modelId="{E0200A7C-7E73-420B-B673-475A1F68448A}">
      <dsp:nvSpPr>
        <dsp:cNvPr id="0" name=""/>
        <dsp:cNvSpPr/>
      </dsp:nvSpPr>
      <dsp:spPr>
        <a:xfrm>
          <a:off x="0" y="3118445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F1D3FB-EA1A-4E4A-8EEF-7EB2C5AFD364}">
      <dsp:nvSpPr>
        <dsp:cNvPr id="0" name=""/>
        <dsp:cNvSpPr/>
      </dsp:nvSpPr>
      <dsp:spPr>
        <a:xfrm>
          <a:off x="0" y="3118445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118445"/>
        <a:ext cx="6854248" cy="4454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B237B-D6D4-4CB5-9AA3-1814A70A160D}">
      <dsp:nvSpPr>
        <dsp:cNvPr id="0" name=""/>
        <dsp:cNvSpPr/>
      </dsp:nvSpPr>
      <dsp:spPr>
        <a:xfrm>
          <a:off x="0" y="0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6941A5-D8DE-44AF-8E9B-23412499E5BE}">
      <dsp:nvSpPr>
        <dsp:cNvPr id="0" name=""/>
        <dsp:cNvSpPr/>
      </dsp:nvSpPr>
      <dsp:spPr>
        <a:xfrm>
          <a:off x="0" y="0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0"/>
        <a:ext cx="6854248" cy="445492"/>
      </dsp:txXfrm>
    </dsp:sp>
    <dsp:sp modelId="{DB7AA91C-33F0-4258-86D8-71410C78EFB2}">
      <dsp:nvSpPr>
        <dsp:cNvPr id="0" name=""/>
        <dsp:cNvSpPr/>
      </dsp:nvSpPr>
      <dsp:spPr>
        <a:xfrm>
          <a:off x="0" y="445492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32BAE6-4296-4870-98F6-37E093AC66D7}">
      <dsp:nvSpPr>
        <dsp:cNvPr id="0" name=""/>
        <dsp:cNvSpPr/>
      </dsp:nvSpPr>
      <dsp:spPr>
        <a:xfrm>
          <a:off x="0" y="445492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445492"/>
        <a:ext cx="6854248" cy="445492"/>
      </dsp:txXfrm>
    </dsp:sp>
    <dsp:sp modelId="{2B23CEAD-ECB6-4C9E-B831-A4D7B04923B6}">
      <dsp:nvSpPr>
        <dsp:cNvPr id="0" name=""/>
        <dsp:cNvSpPr/>
      </dsp:nvSpPr>
      <dsp:spPr>
        <a:xfrm>
          <a:off x="0" y="890984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CD8013-E8BD-406F-B03F-E3895138334F}">
      <dsp:nvSpPr>
        <dsp:cNvPr id="0" name=""/>
        <dsp:cNvSpPr/>
      </dsp:nvSpPr>
      <dsp:spPr>
        <a:xfrm>
          <a:off x="0" y="890984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890984"/>
        <a:ext cx="6854248" cy="445492"/>
      </dsp:txXfrm>
    </dsp:sp>
    <dsp:sp modelId="{CED388FC-0F29-430D-AD20-05230C67EADE}">
      <dsp:nvSpPr>
        <dsp:cNvPr id="0" name=""/>
        <dsp:cNvSpPr/>
      </dsp:nvSpPr>
      <dsp:spPr>
        <a:xfrm>
          <a:off x="0" y="1336476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F9ACBF-2E29-41D9-9054-8B08242E168C}">
      <dsp:nvSpPr>
        <dsp:cNvPr id="0" name=""/>
        <dsp:cNvSpPr/>
      </dsp:nvSpPr>
      <dsp:spPr>
        <a:xfrm>
          <a:off x="0" y="1336476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336476"/>
        <a:ext cx="6854248" cy="445492"/>
      </dsp:txXfrm>
    </dsp:sp>
    <dsp:sp modelId="{E9FF3846-DCC7-42C7-92E5-4E80832D5E21}">
      <dsp:nvSpPr>
        <dsp:cNvPr id="0" name=""/>
        <dsp:cNvSpPr/>
      </dsp:nvSpPr>
      <dsp:spPr>
        <a:xfrm>
          <a:off x="0" y="1781968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8C2978-57AA-4BA6-8FDA-E958D3BEBB7D}">
      <dsp:nvSpPr>
        <dsp:cNvPr id="0" name=""/>
        <dsp:cNvSpPr/>
      </dsp:nvSpPr>
      <dsp:spPr>
        <a:xfrm>
          <a:off x="0" y="1781968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781968"/>
        <a:ext cx="6854248" cy="445492"/>
      </dsp:txXfrm>
    </dsp:sp>
    <dsp:sp modelId="{101CFCEC-436F-4AF2-BFA0-8F710279B81B}">
      <dsp:nvSpPr>
        <dsp:cNvPr id="0" name=""/>
        <dsp:cNvSpPr/>
      </dsp:nvSpPr>
      <dsp:spPr>
        <a:xfrm>
          <a:off x="0" y="2227461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D44D0E-CAA4-42FD-9AB8-791525400603}">
      <dsp:nvSpPr>
        <dsp:cNvPr id="0" name=""/>
        <dsp:cNvSpPr/>
      </dsp:nvSpPr>
      <dsp:spPr>
        <a:xfrm>
          <a:off x="0" y="2227461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227461"/>
        <a:ext cx="6854248" cy="445492"/>
      </dsp:txXfrm>
    </dsp:sp>
    <dsp:sp modelId="{DFF8D096-A9AF-4CD0-8A09-C80436F1D09D}">
      <dsp:nvSpPr>
        <dsp:cNvPr id="0" name=""/>
        <dsp:cNvSpPr/>
      </dsp:nvSpPr>
      <dsp:spPr>
        <a:xfrm>
          <a:off x="0" y="2672953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851C5-A14F-41C6-A6A5-6FC51A2B58EF}">
      <dsp:nvSpPr>
        <dsp:cNvPr id="0" name=""/>
        <dsp:cNvSpPr/>
      </dsp:nvSpPr>
      <dsp:spPr>
        <a:xfrm>
          <a:off x="0" y="2672953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672953"/>
        <a:ext cx="6854248" cy="445492"/>
      </dsp:txXfrm>
    </dsp:sp>
    <dsp:sp modelId="{E0200A7C-7E73-420B-B673-475A1F68448A}">
      <dsp:nvSpPr>
        <dsp:cNvPr id="0" name=""/>
        <dsp:cNvSpPr/>
      </dsp:nvSpPr>
      <dsp:spPr>
        <a:xfrm>
          <a:off x="0" y="3118445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F1D3FB-EA1A-4E4A-8EEF-7EB2C5AFD364}">
      <dsp:nvSpPr>
        <dsp:cNvPr id="0" name=""/>
        <dsp:cNvSpPr/>
      </dsp:nvSpPr>
      <dsp:spPr>
        <a:xfrm>
          <a:off x="0" y="3118445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118445"/>
        <a:ext cx="6854248" cy="4454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B237B-D6D4-4CB5-9AA3-1814A70A160D}">
      <dsp:nvSpPr>
        <dsp:cNvPr id="0" name=""/>
        <dsp:cNvSpPr/>
      </dsp:nvSpPr>
      <dsp:spPr>
        <a:xfrm>
          <a:off x="0" y="0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6941A5-D8DE-44AF-8E9B-23412499E5BE}">
      <dsp:nvSpPr>
        <dsp:cNvPr id="0" name=""/>
        <dsp:cNvSpPr/>
      </dsp:nvSpPr>
      <dsp:spPr>
        <a:xfrm>
          <a:off x="0" y="0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0"/>
        <a:ext cx="6854248" cy="445492"/>
      </dsp:txXfrm>
    </dsp:sp>
    <dsp:sp modelId="{DB7AA91C-33F0-4258-86D8-71410C78EFB2}">
      <dsp:nvSpPr>
        <dsp:cNvPr id="0" name=""/>
        <dsp:cNvSpPr/>
      </dsp:nvSpPr>
      <dsp:spPr>
        <a:xfrm>
          <a:off x="0" y="445492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32BAE6-4296-4870-98F6-37E093AC66D7}">
      <dsp:nvSpPr>
        <dsp:cNvPr id="0" name=""/>
        <dsp:cNvSpPr/>
      </dsp:nvSpPr>
      <dsp:spPr>
        <a:xfrm>
          <a:off x="0" y="445492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445492"/>
        <a:ext cx="6854248" cy="445492"/>
      </dsp:txXfrm>
    </dsp:sp>
    <dsp:sp modelId="{2B23CEAD-ECB6-4C9E-B831-A4D7B04923B6}">
      <dsp:nvSpPr>
        <dsp:cNvPr id="0" name=""/>
        <dsp:cNvSpPr/>
      </dsp:nvSpPr>
      <dsp:spPr>
        <a:xfrm>
          <a:off x="0" y="890984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CD8013-E8BD-406F-B03F-E3895138334F}">
      <dsp:nvSpPr>
        <dsp:cNvPr id="0" name=""/>
        <dsp:cNvSpPr/>
      </dsp:nvSpPr>
      <dsp:spPr>
        <a:xfrm>
          <a:off x="0" y="890984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890984"/>
        <a:ext cx="6854248" cy="445492"/>
      </dsp:txXfrm>
    </dsp:sp>
    <dsp:sp modelId="{CED388FC-0F29-430D-AD20-05230C67EADE}">
      <dsp:nvSpPr>
        <dsp:cNvPr id="0" name=""/>
        <dsp:cNvSpPr/>
      </dsp:nvSpPr>
      <dsp:spPr>
        <a:xfrm>
          <a:off x="0" y="1336476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F9ACBF-2E29-41D9-9054-8B08242E168C}">
      <dsp:nvSpPr>
        <dsp:cNvPr id="0" name=""/>
        <dsp:cNvSpPr/>
      </dsp:nvSpPr>
      <dsp:spPr>
        <a:xfrm>
          <a:off x="0" y="1336476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336476"/>
        <a:ext cx="6854248" cy="445492"/>
      </dsp:txXfrm>
    </dsp:sp>
    <dsp:sp modelId="{E9FF3846-DCC7-42C7-92E5-4E80832D5E21}">
      <dsp:nvSpPr>
        <dsp:cNvPr id="0" name=""/>
        <dsp:cNvSpPr/>
      </dsp:nvSpPr>
      <dsp:spPr>
        <a:xfrm>
          <a:off x="0" y="1781968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8C2978-57AA-4BA6-8FDA-E958D3BEBB7D}">
      <dsp:nvSpPr>
        <dsp:cNvPr id="0" name=""/>
        <dsp:cNvSpPr/>
      </dsp:nvSpPr>
      <dsp:spPr>
        <a:xfrm>
          <a:off x="0" y="1781968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781968"/>
        <a:ext cx="6854248" cy="445492"/>
      </dsp:txXfrm>
    </dsp:sp>
    <dsp:sp modelId="{101CFCEC-436F-4AF2-BFA0-8F710279B81B}">
      <dsp:nvSpPr>
        <dsp:cNvPr id="0" name=""/>
        <dsp:cNvSpPr/>
      </dsp:nvSpPr>
      <dsp:spPr>
        <a:xfrm>
          <a:off x="0" y="2227461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D44D0E-CAA4-42FD-9AB8-791525400603}">
      <dsp:nvSpPr>
        <dsp:cNvPr id="0" name=""/>
        <dsp:cNvSpPr/>
      </dsp:nvSpPr>
      <dsp:spPr>
        <a:xfrm>
          <a:off x="0" y="2227461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227461"/>
        <a:ext cx="6854248" cy="445492"/>
      </dsp:txXfrm>
    </dsp:sp>
    <dsp:sp modelId="{DFF8D096-A9AF-4CD0-8A09-C80436F1D09D}">
      <dsp:nvSpPr>
        <dsp:cNvPr id="0" name=""/>
        <dsp:cNvSpPr/>
      </dsp:nvSpPr>
      <dsp:spPr>
        <a:xfrm>
          <a:off x="0" y="2672953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851C5-A14F-41C6-A6A5-6FC51A2B58EF}">
      <dsp:nvSpPr>
        <dsp:cNvPr id="0" name=""/>
        <dsp:cNvSpPr/>
      </dsp:nvSpPr>
      <dsp:spPr>
        <a:xfrm>
          <a:off x="0" y="2672953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672953"/>
        <a:ext cx="6854248" cy="445492"/>
      </dsp:txXfrm>
    </dsp:sp>
    <dsp:sp modelId="{E0200A7C-7E73-420B-B673-475A1F68448A}">
      <dsp:nvSpPr>
        <dsp:cNvPr id="0" name=""/>
        <dsp:cNvSpPr/>
      </dsp:nvSpPr>
      <dsp:spPr>
        <a:xfrm>
          <a:off x="0" y="3118445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F1D3FB-EA1A-4E4A-8EEF-7EB2C5AFD364}">
      <dsp:nvSpPr>
        <dsp:cNvPr id="0" name=""/>
        <dsp:cNvSpPr/>
      </dsp:nvSpPr>
      <dsp:spPr>
        <a:xfrm>
          <a:off x="0" y="3118445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118445"/>
        <a:ext cx="6854248" cy="4454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B237B-D6D4-4CB5-9AA3-1814A70A160D}">
      <dsp:nvSpPr>
        <dsp:cNvPr id="0" name=""/>
        <dsp:cNvSpPr/>
      </dsp:nvSpPr>
      <dsp:spPr>
        <a:xfrm>
          <a:off x="0" y="0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6941A5-D8DE-44AF-8E9B-23412499E5BE}">
      <dsp:nvSpPr>
        <dsp:cNvPr id="0" name=""/>
        <dsp:cNvSpPr/>
      </dsp:nvSpPr>
      <dsp:spPr>
        <a:xfrm>
          <a:off x="0" y="0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0"/>
        <a:ext cx="6854248" cy="445492"/>
      </dsp:txXfrm>
    </dsp:sp>
    <dsp:sp modelId="{DB7AA91C-33F0-4258-86D8-71410C78EFB2}">
      <dsp:nvSpPr>
        <dsp:cNvPr id="0" name=""/>
        <dsp:cNvSpPr/>
      </dsp:nvSpPr>
      <dsp:spPr>
        <a:xfrm>
          <a:off x="0" y="445492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32BAE6-4296-4870-98F6-37E093AC66D7}">
      <dsp:nvSpPr>
        <dsp:cNvPr id="0" name=""/>
        <dsp:cNvSpPr/>
      </dsp:nvSpPr>
      <dsp:spPr>
        <a:xfrm>
          <a:off x="0" y="445492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445492"/>
        <a:ext cx="6854248" cy="445492"/>
      </dsp:txXfrm>
    </dsp:sp>
    <dsp:sp modelId="{2B23CEAD-ECB6-4C9E-B831-A4D7B04923B6}">
      <dsp:nvSpPr>
        <dsp:cNvPr id="0" name=""/>
        <dsp:cNvSpPr/>
      </dsp:nvSpPr>
      <dsp:spPr>
        <a:xfrm>
          <a:off x="0" y="890984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CD8013-E8BD-406F-B03F-E3895138334F}">
      <dsp:nvSpPr>
        <dsp:cNvPr id="0" name=""/>
        <dsp:cNvSpPr/>
      </dsp:nvSpPr>
      <dsp:spPr>
        <a:xfrm>
          <a:off x="0" y="890984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890984"/>
        <a:ext cx="6854248" cy="445492"/>
      </dsp:txXfrm>
    </dsp:sp>
    <dsp:sp modelId="{CED388FC-0F29-430D-AD20-05230C67EADE}">
      <dsp:nvSpPr>
        <dsp:cNvPr id="0" name=""/>
        <dsp:cNvSpPr/>
      </dsp:nvSpPr>
      <dsp:spPr>
        <a:xfrm>
          <a:off x="0" y="1336476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F9ACBF-2E29-41D9-9054-8B08242E168C}">
      <dsp:nvSpPr>
        <dsp:cNvPr id="0" name=""/>
        <dsp:cNvSpPr/>
      </dsp:nvSpPr>
      <dsp:spPr>
        <a:xfrm>
          <a:off x="0" y="1336476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336476"/>
        <a:ext cx="6854248" cy="445492"/>
      </dsp:txXfrm>
    </dsp:sp>
    <dsp:sp modelId="{E9FF3846-DCC7-42C7-92E5-4E80832D5E21}">
      <dsp:nvSpPr>
        <dsp:cNvPr id="0" name=""/>
        <dsp:cNvSpPr/>
      </dsp:nvSpPr>
      <dsp:spPr>
        <a:xfrm>
          <a:off x="0" y="1781968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8C2978-57AA-4BA6-8FDA-E958D3BEBB7D}">
      <dsp:nvSpPr>
        <dsp:cNvPr id="0" name=""/>
        <dsp:cNvSpPr/>
      </dsp:nvSpPr>
      <dsp:spPr>
        <a:xfrm>
          <a:off x="0" y="1781968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781968"/>
        <a:ext cx="6854248" cy="445492"/>
      </dsp:txXfrm>
    </dsp:sp>
    <dsp:sp modelId="{101CFCEC-436F-4AF2-BFA0-8F710279B81B}">
      <dsp:nvSpPr>
        <dsp:cNvPr id="0" name=""/>
        <dsp:cNvSpPr/>
      </dsp:nvSpPr>
      <dsp:spPr>
        <a:xfrm>
          <a:off x="0" y="2227461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D44D0E-CAA4-42FD-9AB8-791525400603}">
      <dsp:nvSpPr>
        <dsp:cNvPr id="0" name=""/>
        <dsp:cNvSpPr/>
      </dsp:nvSpPr>
      <dsp:spPr>
        <a:xfrm>
          <a:off x="0" y="2227461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227461"/>
        <a:ext cx="6854248" cy="445492"/>
      </dsp:txXfrm>
    </dsp:sp>
    <dsp:sp modelId="{DFF8D096-A9AF-4CD0-8A09-C80436F1D09D}">
      <dsp:nvSpPr>
        <dsp:cNvPr id="0" name=""/>
        <dsp:cNvSpPr/>
      </dsp:nvSpPr>
      <dsp:spPr>
        <a:xfrm>
          <a:off x="0" y="2672953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851C5-A14F-41C6-A6A5-6FC51A2B58EF}">
      <dsp:nvSpPr>
        <dsp:cNvPr id="0" name=""/>
        <dsp:cNvSpPr/>
      </dsp:nvSpPr>
      <dsp:spPr>
        <a:xfrm>
          <a:off x="0" y="2672953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672953"/>
        <a:ext cx="6854248" cy="445492"/>
      </dsp:txXfrm>
    </dsp:sp>
    <dsp:sp modelId="{E0200A7C-7E73-420B-B673-475A1F68448A}">
      <dsp:nvSpPr>
        <dsp:cNvPr id="0" name=""/>
        <dsp:cNvSpPr/>
      </dsp:nvSpPr>
      <dsp:spPr>
        <a:xfrm>
          <a:off x="0" y="3118445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F1D3FB-EA1A-4E4A-8EEF-7EB2C5AFD364}">
      <dsp:nvSpPr>
        <dsp:cNvPr id="0" name=""/>
        <dsp:cNvSpPr/>
      </dsp:nvSpPr>
      <dsp:spPr>
        <a:xfrm>
          <a:off x="0" y="3118445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118445"/>
        <a:ext cx="6854248" cy="4454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B237B-D6D4-4CB5-9AA3-1814A70A160D}">
      <dsp:nvSpPr>
        <dsp:cNvPr id="0" name=""/>
        <dsp:cNvSpPr/>
      </dsp:nvSpPr>
      <dsp:spPr>
        <a:xfrm>
          <a:off x="0" y="0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6941A5-D8DE-44AF-8E9B-23412499E5BE}">
      <dsp:nvSpPr>
        <dsp:cNvPr id="0" name=""/>
        <dsp:cNvSpPr/>
      </dsp:nvSpPr>
      <dsp:spPr>
        <a:xfrm>
          <a:off x="0" y="0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0"/>
        <a:ext cx="6854248" cy="445492"/>
      </dsp:txXfrm>
    </dsp:sp>
    <dsp:sp modelId="{DB7AA91C-33F0-4258-86D8-71410C78EFB2}">
      <dsp:nvSpPr>
        <dsp:cNvPr id="0" name=""/>
        <dsp:cNvSpPr/>
      </dsp:nvSpPr>
      <dsp:spPr>
        <a:xfrm>
          <a:off x="0" y="445492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32BAE6-4296-4870-98F6-37E093AC66D7}">
      <dsp:nvSpPr>
        <dsp:cNvPr id="0" name=""/>
        <dsp:cNvSpPr/>
      </dsp:nvSpPr>
      <dsp:spPr>
        <a:xfrm>
          <a:off x="0" y="445492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445492"/>
        <a:ext cx="6854248" cy="445492"/>
      </dsp:txXfrm>
    </dsp:sp>
    <dsp:sp modelId="{2B23CEAD-ECB6-4C9E-B831-A4D7B04923B6}">
      <dsp:nvSpPr>
        <dsp:cNvPr id="0" name=""/>
        <dsp:cNvSpPr/>
      </dsp:nvSpPr>
      <dsp:spPr>
        <a:xfrm>
          <a:off x="0" y="890984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CD8013-E8BD-406F-B03F-E3895138334F}">
      <dsp:nvSpPr>
        <dsp:cNvPr id="0" name=""/>
        <dsp:cNvSpPr/>
      </dsp:nvSpPr>
      <dsp:spPr>
        <a:xfrm>
          <a:off x="0" y="890984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890984"/>
        <a:ext cx="6854248" cy="445492"/>
      </dsp:txXfrm>
    </dsp:sp>
    <dsp:sp modelId="{CED388FC-0F29-430D-AD20-05230C67EADE}">
      <dsp:nvSpPr>
        <dsp:cNvPr id="0" name=""/>
        <dsp:cNvSpPr/>
      </dsp:nvSpPr>
      <dsp:spPr>
        <a:xfrm>
          <a:off x="0" y="1336476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F9ACBF-2E29-41D9-9054-8B08242E168C}">
      <dsp:nvSpPr>
        <dsp:cNvPr id="0" name=""/>
        <dsp:cNvSpPr/>
      </dsp:nvSpPr>
      <dsp:spPr>
        <a:xfrm>
          <a:off x="0" y="1336476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336476"/>
        <a:ext cx="6854248" cy="445492"/>
      </dsp:txXfrm>
    </dsp:sp>
    <dsp:sp modelId="{E9FF3846-DCC7-42C7-92E5-4E80832D5E21}">
      <dsp:nvSpPr>
        <dsp:cNvPr id="0" name=""/>
        <dsp:cNvSpPr/>
      </dsp:nvSpPr>
      <dsp:spPr>
        <a:xfrm>
          <a:off x="0" y="1781968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8C2978-57AA-4BA6-8FDA-E958D3BEBB7D}">
      <dsp:nvSpPr>
        <dsp:cNvPr id="0" name=""/>
        <dsp:cNvSpPr/>
      </dsp:nvSpPr>
      <dsp:spPr>
        <a:xfrm>
          <a:off x="0" y="1781968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781968"/>
        <a:ext cx="6854248" cy="445492"/>
      </dsp:txXfrm>
    </dsp:sp>
    <dsp:sp modelId="{101CFCEC-436F-4AF2-BFA0-8F710279B81B}">
      <dsp:nvSpPr>
        <dsp:cNvPr id="0" name=""/>
        <dsp:cNvSpPr/>
      </dsp:nvSpPr>
      <dsp:spPr>
        <a:xfrm>
          <a:off x="0" y="2227461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D44D0E-CAA4-42FD-9AB8-791525400603}">
      <dsp:nvSpPr>
        <dsp:cNvPr id="0" name=""/>
        <dsp:cNvSpPr/>
      </dsp:nvSpPr>
      <dsp:spPr>
        <a:xfrm>
          <a:off x="0" y="2227461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227461"/>
        <a:ext cx="6854248" cy="445492"/>
      </dsp:txXfrm>
    </dsp:sp>
    <dsp:sp modelId="{DFF8D096-A9AF-4CD0-8A09-C80436F1D09D}">
      <dsp:nvSpPr>
        <dsp:cNvPr id="0" name=""/>
        <dsp:cNvSpPr/>
      </dsp:nvSpPr>
      <dsp:spPr>
        <a:xfrm>
          <a:off x="0" y="2672953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851C5-A14F-41C6-A6A5-6FC51A2B58EF}">
      <dsp:nvSpPr>
        <dsp:cNvPr id="0" name=""/>
        <dsp:cNvSpPr/>
      </dsp:nvSpPr>
      <dsp:spPr>
        <a:xfrm>
          <a:off x="0" y="2672953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sz="15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672953"/>
        <a:ext cx="6854248" cy="445492"/>
      </dsp:txXfrm>
    </dsp:sp>
    <dsp:sp modelId="{E0200A7C-7E73-420B-B673-475A1F68448A}">
      <dsp:nvSpPr>
        <dsp:cNvPr id="0" name=""/>
        <dsp:cNvSpPr/>
      </dsp:nvSpPr>
      <dsp:spPr>
        <a:xfrm>
          <a:off x="0" y="3118445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F1D3FB-EA1A-4E4A-8EEF-7EB2C5AFD364}">
      <dsp:nvSpPr>
        <dsp:cNvPr id="0" name=""/>
        <dsp:cNvSpPr/>
      </dsp:nvSpPr>
      <dsp:spPr>
        <a:xfrm>
          <a:off x="0" y="3118445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118445"/>
        <a:ext cx="6854248" cy="4454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B237B-D6D4-4CB5-9AA3-1814A70A160D}">
      <dsp:nvSpPr>
        <dsp:cNvPr id="0" name=""/>
        <dsp:cNvSpPr/>
      </dsp:nvSpPr>
      <dsp:spPr>
        <a:xfrm>
          <a:off x="0" y="0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6941A5-D8DE-44AF-8E9B-23412499E5BE}">
      <dsp:nvSpPr>
        <dsp:cNvPr id="0" name=""/>
        <dsp:cNvSpPr/>
      </dsp:nvSpPr>
      <dsp:spPr>
        <a:xfrm>
          <a:off x="0" y="0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Our Team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0"/>
        <a:ext cx="6854248" cy="445492"/>
      </dsp:txXfrm>
    </dsp:sp>
    <dsp:sp modelId="{DB7AA91C-33F0-4258-86D8-71410C78EFB2}">
      <dsp:nvSpPr>
        <dsp:cNvPr id="0" name=""/>
        <dsp:cNvSpPr/>
      </dsp:nvSpPr>
      <dsp:spPr>
        <a:xfrm>
          <a:off x="0" y="445492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32BAE6-4296-4870-98F6-37E093AC66D7}">
      <dsp:nvSpPr>
        <dsp:cNvPr id="0" name=""/>
        <dsp:cNvSpPr/>
      </dsp:nvSpPr>
      <dsp:spPr>
        <a:xfrm>
          <a:off x="0" y="445492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Project Overview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445492"/>
        <a:ext cx="6854248" cy="445492"/>
      </dsp:txXfrm>
    </dsp:sp>
    <dsp:sp modelId="{2B23CEAD-ECB6-4C9E-B831-A4D7B04923B6}">
      <dsp:nvSpPr>
        <dsp:cNvPr id="0" name=""/>
        <dsp:cNvSpPr/>
      </dsp:nvSpPr>
      <dsp:spPr>
        <a:xfrm>
          <a:off x="0" y="890984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CD8013-E8BD-406F-B03F-E3895138334F}">
      <dsp:nvSpPr>
        <dsp:cNvPr id="0" name=""/>
        <dsp:cNvSpPr/>
      </dsp:nvSpPr>
      <dsp:spPr>
        <a:xfrm>
          <a:off x="0" y="890984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Diagram</a:t>
          </a:r>
          <a:r>
            <a:rPr lang="zh-CN" altLang="en-US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</a:p>
      </dsp:txBody>
      <dsp:txXfrm>
        <a:off x="0" y="890984"/>
        <a:ext cx="6854248" cy="445492"/>
      </dsp:txXfrm>
    </dsp:sp>
    <dsp:sp modelId="{CED388FC-0F29-430D-AD20-05230C67EADE}">
      <dsp:nvSpPr>
        <dsp:cNvPr id="0" name=""/>
        <dsp:cNvSpPr/>
      </dsp:nvSpPr>
      <dsp:spPr>
        <a:xfrm>
          <a:off x="0" y="1336476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F9ACBF-2E29-41D9-9054-8B08242E168C}">
      <dsp:nvSpPr>
        <dsp:cNvPr id="0" name=""/>
        <dsp:cNvSpPr/>
      </dsp:nvSpPr>
      <dsp:spPr>
        <a:xfrm>
          <a:off x="0" y="1336476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Database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	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336476"/>
        <a:ext cx="6854248" cy="445492"/>
      </dsp:txXfrm>
    </dsp:sp>
    <dsp:sp modelId="{E9FF3846-DCC7-42C7-92E5-4E80832D5E21}">
      <dsp:nvSpPr>
        <dsp:cNvPr id="0" name=""/>
        <dsp:cNvSpPr/>
      </dsp:nvSpPr>
      <dsp:spPr>
        <a:xfrm>
          <a:off x="0" y="1781968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8C2978-57AA-4BA6-8FDA-E958D3BEBB7D}">
      <dsp:nvSpPr>
        <dsp:cNvPr id="0" name=""/>
        <dsp:cNvSpPr/>
      </dsp:nvSpPr>
      <dsp:spPr>
        <a:xfrm>
          <a:off x="0" y="1781968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Back-End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1781968"/>
        <a:ext cx="6854248" cy="445492"/>
      </dsp:txXfrm>
    </dsp:sp>
    <dsp:sp modelId="{101CFCEC-436F-4AF2-BFA0-8F710279B81B}">
      <dsp:nvSpPr>
        <dsp:cNvPr id="0" name=""/>
        <dsp:cNvSpPr/>
      </dsp:nvSpPr>
      <dsp:spPr>
        <a:xfrm>
          <a:off x="0" y="2227461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D44D0E-CAA4-42FD-9AB8-791525400603}">
      <dsp:nvSpPr>
        <dsp:cNvPr id="0" name=""/>
        <dsp:cNvSpPr/>
      </dsp:nvSpPr>
      <dsp:spPr>
        <a:xfrm>
          <a:off x="0" y="2227461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Front-End</a:t>
          </a:r>
          <a:r>
            <a:rPr lang="en-US" altLang="zh-CN" sz="15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altLang="en-US" sz="15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227461"/>
        <a:ext cx="6854248" cy="445492"/>
      </dsp:txXfrm>
    </dsp:sp>
    <dsp:sp modelId="{DFF8D096-A9AF-4CD0-8A09-C80436F1D09D}">
      <dsp:nvSpPr>
        <dsp:cNvPr id="0" name=""/>
        <dsp:cNvSpPr/>
      </dsp:nvSpPr>
      <dsp:spPr>
        <a:xfrm>
          <a:off x="0" y="2672953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851C5-A14F-41C6-A6A5-6FC51A2B58EF}">
      <dsp:nvSpPr>
        <dsp:cNvPr id="0" name=""/>
        <dsp:cNvSpPr/>
      </dsp:nvSpPr>
      <dsp:spPr>
        <a:xfrm>
          <a:off x="0" y="2672953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Demo</a:t>
          </a:r>
          <a:endParaRPr lang="zh-CN" altLang="en-US" sz="1500" kern="1200" noProof="0" dirty="0">
            <a:solidFill>
              <a:schemeClr val="bg1">
                <a:lumMod val="50000"/>
              </a:schemeClr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672953"/>
        <a:ext cx="6854248" cy="445492"/>
      </dsp:txXfrm>
    </dsp:sp>
    <dsp:sp modelId="{E0200A7C-7E73-420B-B673-475A1F68448A}">
      <dsp:nvSpPr>
        <dsp:cNvPr id="0" name=""/>
        <dsp:cNvSpPr/>
      </dsp:nvSpPr>
      <dsp:spPr>
        <a:xfrm>
          <a:off x="0" y="3118445"/>
          <a:ext cx="685424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F1D3FB-EA1A-4E4A-8EEF-7EB2C5AFD364}">
      <dsp:nvSpPr>
        <dsp:cNvPr id="0" name=""/>
        <dsp:cNvSpPr/>
      </dsp:nvSpPr>
      <dsp:spPr>
        <a:xfrm>
          <a:off x="0" y="3118445"/>
          <a:ext cx="6854248" cy="445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Conclusion</a:t>
          </a:r>
          <a:endParaRPr lang="zh-CN" altLang="en-US" sz="15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3118445"/>
        <a:ext cx="6854248" cy="445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E2D2EC-A0CC-4162-ADB7-889BF634EA89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2023/8/24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BFF3C72-DB5A-4AA9-96E0-40D7A7C88DA5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6B3AB32-59DF-41F1-9618-EDFBF504962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32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074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103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928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478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3202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558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348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647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499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17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910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173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280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65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10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584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61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2495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932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735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118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078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125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426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459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441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360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808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7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0F3E85-5501-4432-AF99-54E0CA5A4C80}" type="datetime1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3DC6BC-F496-4526-8902-CE401331162A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0184BDE-112C-4E3C-BDD8-A46EC2EAB444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9A7691A-8DBD-4066-BF47-535BB956A25F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69BE3FC-432A-4F95-82F8-E3071544B4B5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1EFBB1-FBE4-477F-81AB-871C3BD12407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5AEE56D-F728-41E1-AB72-185C4152BF39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5884CE3-810C-4A99-B743-7969872A8037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827FEE-18ED-4739-A9FF-14C2F6D4C66F}" type="datetime1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8FD737-AF5D-42F6-9593-A791E4A2E40B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2F3E445-1550-4268-8B79-D5D9D4C9958A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03A009-E72B-4350-9C8A-8E7EF73D113B}" type="datetime1">
              <a:rPr lang="zh-CN" altLang="en-US" noProof="0" smtClean="0"/>
              <a:t>2023/8/24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长方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长方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80/api/financialinfo/buy?id=20&amp;fundsCount=10000" TargetMode="External"/><Relationship Id="rId13" Type="http://schemas.openxmlformats.org/officeDocument/2006/relationships/hyperlink" Target="http://localhost:8080/api/product/allproducts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://localhost:8080/api/financialinfo/sell?id=20&amp;fundsCount=10000" TargetMode="External"/><Relationship Id="rId12" Type="http://schemas.openxmlformats.org/officeDocument/2006/relationships/hyperlink" Target="http://localhost:8080/api/product/fundspri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ocalhost:8080/api/financialinfo/count?operationProductID=1" TargetMode="External"/><Relationship Id="rId11" Type="http://schemas.openxmlformats.org/officeDocument/2006/relationships/hyperlink" Target="http://localhost:8080/api/product/profitrate?productId=20" TargetMode="External"/><Relationship Id="rId5" Type="http://schemas.openxmlformats.org/officeDocument/2006/relationships/hyperlink" Target="http://localhost:8080/api/financialinfo/funds" TargetMode="External"/><Relationship Id="rId15" Type="http://schemas.openxmlformats.org/officeDocument/2006/relationships/image" Target="../media/image19.png"/><Relationship Id="rId10" Type="http://schemas.openxmlformats.org/officeDocument/2006/relationships/hyperlink" Target="http://localhost:8080/api/financialinfo/withdraw?withdrawAmount=100000000" TargetMode="External"/><Relationship Id="rId4" Type="http://schemas.openxmlformats.org/officeDocument/2006/relationships/hyperlink" Target="http://localhost:8080/api/financialinfo/account" TargetMode="External"/><Relationship Id="rId9" Type="http://schemas.openxmlformats.org/officeDocument/2006/relationships/hyperlink" Target="http://localhost:8080/api/financialinfo/injection?injectionAmount=100000000" TargetMode="External"/><Relationship Id="rId14" Type="http://schemas.openxmlformats.org/officeDocument/2006/relationships/hyperlink" Target="http://localhost:8080/api/product/allproducts/2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ncatshine/groupTwentyFinancialPortfolio/blob/main/README.m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长方形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图片 6" descr="数字连接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组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长方形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长方形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长方形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长方形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4733388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3200" dirty="0">
                <a:solidFill>
                  <a:schemeClr val="bg1"/>
                </a:solidFill>
              </a:rPr>
              <a:t>Fund portfolio management system </a:t>
            </a:r>
            <a:br>
              <a:rPr lang="en-US" altLang="zh-CN" sz="3200" dirty="0">
                <a:solidFill>
                  <a:schemeClr val="bg1"/>
                </a:solidFill>
              </a:rPr>
            </a:br>
            <a:r>
              <a:rPr lang="en-US" altLang="zh-CN" sz="3200" dirty="0">
                <a:solidFill>
                  <a:schemeClr val="bg1"/>
                </a:solidFill>
              </a:rPr>
              <a:t>based on SpringBoot+VUE+SQL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8386BE-0AB1-6122-F930-33FD21427090}"/>
              </a:ext>
            </a:extLst>
          </p:cNvPr>
          <p:cNvSpPr txBox="1"/>
          <p:nvPr/>
        </p:nvSpPr>
        <p:spPr>
          <a:xfrm>
            <a:off x="482601" y="5648446"/>
            <a:ext cx="696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 Twenty</a:t>
            </a:r>
            <a:endParaRPr lang="zh-CN" altLang="en-US" sz="28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Diagram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1BABB8-E6F2-740B-D2E7-93E1387B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8" y="2351428"/>
            <a:ext cx="5238404" cy="30978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D26523-B2A3-C69F-80F7-E3607A942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26" y="2318205"/>
            <a:ext cx="5338483" cy="31310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2ACCCE-044C-C86D-995F-F2E9B24D7DDB}"/>
              </a:ext>
            </a:extLst>
          </p:cNvPr>
          <p:cNvSpPr txBox="1"/>
          <p:nvPr/>
        </p:nvSpPr>
        <p:spPr>
          <a:xfrm>
            <a:off x="581193" y="5523239"/>
            <a:ext cx="523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Page-3  	</a:t>
            </a:r>
            <a:r>
              <a:rPr lang="en-US" altLang="zh-C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Price Change Monitoring Module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9F3837-DF85-1D6E-744E-5AA03A8F8498}"/>
              </a:ext>
            </a:extLst>
          </p:cNvPr>
          <p:cNvSpPr txBox="1"/>
          <p:nvPr/>
        </p:nvSpPr>
        <p:spPr>
          <a:xfrm>
            <a:off x="7467601" y="5464498"/>
            <a:ext cx="2716306" cy="37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Page-4  Market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96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 descr="数字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AB9400-2650-91AB-557D-16612C2FEE35}"/>
              </a:ext>
            </a:extLst>
          </p:cNvPr>
          <p:cNvSpPr/>
          <p:nvPr/>
        </p:nvSpPr>
        <p:spPr>
          <a:xfrm>
            <a:off x="438067" y="618067"/>
            <a:ext cx="7503665" cy="5774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19FF6B8-0257-7F2E-220F-876942E8A9B2}"/>
              </a:ext>
            </a:extLst>
          </p:cNvPr>
          <p:cNvSpPr txBox="1">
            <a:spLocks/>
          </p:cNvSpPr>
          <p:nvPr/>
        </p:nvSpPr>
        <p:spPr>
          <a:xfrm>
            <a:off x="584200" y="1006956"/>
            <a:ext cx="7213600" cy="1121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/>
              <a:t>Content</a:t>
            </a:r>
            <a:endParaRPr lang="zh-CN" altLang="en-US" dirty="0"/>
          </a:p>
        </p:txBody>
      </p:sp>
      <p:graphicFrame>
        <p:nvGraphicFramePr>
          <p:cNvPr id="9" name="内容占位符 5" descr="SmartArt">
            <a:extLst>
              <a:ext uri="{FF2B5EF4-FFF2-40B4-BE49-F238E27FC236}">
                <a16:creationId xmlns:a16="http://schemas.microsoft.com/office/drawing/2014/main" id="{71F4B9A3-24F1-6B1E-E8A9-52A02D9496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420915"/>
              </p:ext>
            </p:extLst>
          </p:nvPr>
        </p:nvGraphicFramePr>
        <p:xfrm>
          <a:off x="714264" y="1723230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5211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Database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DC9D6C-524C-5AAC-C60D-6994C4D0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2375647"/>
            <a:ext cx="6413873" cy="32608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4FD8FA-B112-D5D3-612F-0170DA5D22F6}"/>
              </a:ext>
            </a:extLst>
          </p:cNvPr>
          <p:cNvSpPr txBox="1"/>
          <p:nvPr/>
        </p:nvSpPr>
        <p:spPr>
          <a:xfrm>
            <a:off x="6911787" y="2375647"/>
            <a:ext cx="50958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TABLE 1: RECORD</a:t>
            </a:r>
          </a:p>
          <a:p>
            <a:pPr algn="l"/>
            <a:r>
              <a:rPr lang="en-US" altLang="zh-CN" b="1" i="0" dirty="0" err="1">
                <a:effectLst/>
                <a:latin typeface="-apple-system"/>
              </a:rPr>
              <a:t>Funds_Name</a:t>
            </a:r>
            <a:r>
              <a:rPr lang="en-US" altLang="zh-CN" b="0" i="0" dirty="0">
                <a:effectLst/>
                <a:latin typeface="-apple-system"/>
              </a:rPr>
              <a:t> : Identifier in the table.</a:t>
            </a:r>
          </a:p>
          <a:p>
            <a:pPr algn="l"/>
            <a:endParaRPr lang="en-US" altLang="zh-CN" b="0" i="0" dirty="0">
              <a:effectLst/>
              <a:latin typeface="-apple-system"/>
            </a:endParaRPr>
          </a:p>
          <a:p>
            <a:pPr algn="l"/>
            <a:r>
              <a:rPr lang="en-US" altLang="zh-CN" b="1" i="0" dirty="0" err="1">
                <a:effectLst/>
                <a:latin typeface="-apple-system"/>
              </a:rPr>
              <a:t>Funds_Count</a:t>
            </a:r>
            <a:r>
              <a:rPr lang="en-US" altLang="zh-CN" b="0" i="0" dirty="0">
                <a:effectLst/>
                <a:latin typeface="-apple-system"/>
              </a:rPr>
              <a:t> : Used to show the count of holding </a:t>
            </a:r>
            <a:r>
              <a:rPr lang="en-US" altLang="zh-CN" b="0" i="0" dirty="0" err="1">
                <a:effectLst/>
                <a:latin typeface="-apple-system"/>
              </a:rPr>
              <a:t>fund.It</a:t>
            </a:r>
            <a:r>
              <a:rPr lang="en-US" altLang="zh-CN" b="0" i="0" dirty="0">
                <a:effectLst/>
                <a:latin typeface="-apple-system"/>
              </a:rPr>
              <a:t> will change after operation 'BUY' or 'SELL’.</a:t>
            </a:r>
          </a:p>
          <a:p>
            <a:pPr algn="l"/>
            <a:endParaRPr lang="en-US" altLang="zh-CN" b="0" i="0" dirty="0">
              <a:effectLst/>
              <a:latin typeface="-apple-system"/>
            </a:endParaRPr>
          </a:p>
          <a:p>
            <a:pPr algn="l"/>
            <a:r>
              <a:rPr lang="en-US" altLang="zh-CN" b="1" i="0" dirty="0" err="1">
                <a:effectLst/>
                <a:latin typeface="-apple-system"/>
              </a:rPr>
              <a:t>Purchase_Time</a:t>
            </a:r>
            <a:r>
              <a:rPr lang="en-US" altLang="zh-CN" b="0" i="0" dirty="0">
                <a:effectLst/>
                <a:latin typeface="-apple-system"/>
              </a:rPr>
              <a:t> : When the fund was purchased for the first time.</a:t>
            </a:r>
          </a:p>
          <a:p>
            <a:pPr algn="l"/>
            <a:endParaRPr lang="en-US" altLang="zh-CN" b="0" i="0" dirty="0">
              <a:effectLst/>
              <a:latin typeface="-apple-system"/>
            </a:endParaRPr>
          </a:p>
          <a:p>
            <a:pPr algn="l"/>
            <a:r>
              <a:rPr lang="en-US" altLang="zh-CN" b="1" i="0" dirty="0" err="1">
                <a:effectLst/>
                <a:latin typeface="-apple-system"/>
              </a:rPr>
              <a:t>Update_Time</a:t>
            </a:r>
            <a:r>
              <a:rPr lang="en-US" altLang="zh-CN" b="0" i="0" dirty="0">
                <a:effectLst/>
                <a:latin typeface="-apple-system"/>
              </a:rPr>
              <a:t> : When the fund was operated for the last time..</a:t>
            </a:r>
          </a:p>
          <a:p>
            <a:pPr algn="l"/>
            <a:endParaRPr lang="en-US" altLang="zh-CN" b="0" i="0" dirty="0">
              <a:effectLst/>
              <a:latin typeface="-apple-system"/>
            </a:endParaRPr>
          </a:p>
          <a:p>
            <a:pPr algn="l"/>
            <a:r>
              <a:rPr lang="en-US" altLang="zh-CN" b="1" i="0" dirty="0" err="1">
                <a:effectLst/>
                <a:latin typeface="-apple-system"/>
              </a:rPr>
              <a:t>Purchase_Cost</a:t>
            </a:r>
            <a:r>
              <a:rPr lang="en-US" altLang="zh-CN" b="0" i="0" dirty="0">
                <a:effectLst/>
                <a:latin typeface="-apple-system"/>
              </a:rPr>
              <a:t> : The current cost price of buying the fund.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9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Database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4FD8FA-B112-D5D3-612F-0170DA5D22F6}"/>
              </a:ext>
            </a:extLst>
          </p:cNvPr>
          <p:cNvSpPr txBox="1"/>
          <p:nvPr/>
        </p:nvSpPr>
        <p:spPr>
          <a:xfrm>
            <a:off x="6911787" y="2375647"/>
            <a:ext cx="50958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TABLE 2: PRODUCT</a:t>
            </a:r>
          </a:p>
          <a:p>
            <a:pPr algn="l"/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Identifier in the table.</a:t>
            </a:r>
          </a:p>
          <a:p>
            <a:pPr algn="l"/>
            <a:endParaRPr lang="en-US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:This field corresponds to the id in the record table. It is used to associate the relationship between the two tables.</a:t>
            </a:r>
          </a:p>
          <a:p>
            <a:pPr algn="l"/>
            <a:endParaRPr lang="en-US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Date_Time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The current date of the fund.</a:t>
            </a:r>
          </a:p>
          <a:p>
            <a:pPr algn="l"/>
            <a:endParaRPr lang="en-US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Current_Price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The price of the fund on date '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Date_Time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  <a:p>
            <a:pPr algn="l"/>
            <a:endParaRPr lang="en-US" altLang="zh-C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Growth_Rate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:The growth rate of the fund on date '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Date_Time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8BC88A-E6D7-85E0-0026-76FE30216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1" y="2528047"/>
            <a:ext cx="6171230" cy="28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3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Database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4FD8FA-B112-D5D3-612F-0170DA5D22F6}"/>
              </a:ext>
            </a:extLst>
          </p:cNvPr>
          <p:cNvSpPr txBox="1"/>
          <p:nvPr/>
        </p:nvSpPr>
        <p:spPr>
          <a:xfrm>
            <a:off x="6446143" y="2449826"/>
            <a:ext cx="51881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TABLE 3 : OPERATION</a:t>
            </a:r>
          </a:p>
          <a:p>
            <a:pPr algn="l"/>
            <a:r>
              <a:rPr lang="en-US" altLang="zh-C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Identifier in the table.</a:t>
            </a:r>
          </a:p>
          <a:p>
            <a:pPr algn="l"/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Operation_ProductID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:This field corresponds to the id in the record table. It is used to associate the relationship between the two tables.</a:t>
            </a:r>
          </a:p>
          <a:p>
            <a:pPr algn="l"/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Operation_Type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: We use different values 0,1,2,3 to represent different operation types 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30FB15-90CB-A1E9-906F-885C7E83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1" y="2105010"/>
            <a:ext cx="5429209" cy="25815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71D044-8025-2C89-5B98-5CF613A41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1" y="4794170"/>
            <a:ext cx="1685925" cy="1733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AFE22B-1B8E-3337-99D1-6E28C3BCB2D9}"/>
              </a:ext>
            </a:extLst>
          </p:cNvPr>
          <p:cNvSpPr txBox="1"/>
          <p:nvPr/>
        </p:nvSpPr>
        <p:spPr>
          <a:xfrm>
            <a:off x="2958353" y="5233418"/>
            <a:ext cx="3393141" cy="6463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‘</a:t>
            </a:r>
            <a:r>
              <a:rPr lang="en-US" altLang="zh-CN" dirty="0" err="1"/>
              <a:t>Operation_Type</a:t>
            </a:r>
            <a:r>
              <a:rPr lang="en-US" altLang="zh-CN" dirty="0"/>
              <a:t>’ include four kinds of operations.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D832424-569D-73BD-48B8-67D4B1044763}"/>
              </a:ext>
            </a:extLst>
          </p:cNvPr>
          <p:cNvSpPr/>
          <p:nvPr/>
        </p:nvSpPr>
        <p:spPr>
          <a:xfrm rot="10800000">
            <a:off x="2429436" y="5337779"/>
            <a:ext cx="528917" cy="4275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1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 descr="数字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631BC0-77C6-F74D-1672-3A8166E721FA}"/>
              </a:ext>
            </a:extLst>
          </p:cNvPr>
          <p:cNvSpPr/>
          <p:nvPr/>
        </p:nvSpPr>
        <p:spPr>
          <a:xfrm>
            <a:off x="438067" y="618067"/>
            <a:ext cx="7503665" cy="5774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CN" dirty="0"/>
              <a:t>Content</a:t>
            </a:r>
            <a:endParaRPr lang="zh-CN" altLang="en-US" dirty="0"/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095612"/>
              </p:ext>
            </p:extLst>
          </p:nvPr>
        </p:nvGraphicFramePr>
        <p:xfrm>
          <a:off x="714264" y="1723230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1092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Spring boot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E94FC-5E8D-717D-8F9D-E0F7E85B61A1}"/>
              </a:ext>
            </a:extLst>
          </p:cNvPr>
          <p:cNvSpPr txBox="1"/>
          <p:nvPr/>
        </p:nvSpPr>
        <p:spPr>
          <a:xfrm>
            <a:off x="539155" y="2172710"/>
            <a:ext cx="110716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i="0" dirty="0">
                <a:solidFill>
                  <a:srgbClr val="343541"/>
                </a:solidFill>
                <a:effectLst/>
                <a:latin typeface="Söhne"/>
              </a:rPr>
              <a:t>Spring Boot makes it easy to create stand-alone, production-grade Spring based Applications that you can “just run”.</a:t>
            </a:r>
            <a:endParaRPr lang="en-US" altLang="zh-CN" sz="2800" dirty="0">
              <a:solidFill>
                <a:srgbClr val="343541"/>
              </a:solidFill>
              <a:latin typeface="Söhne"/>
            </a:endParaRPr>
          </a:p>
          <a:p>
            <a:pPr marL="864000" indent="-4572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374151"/>
                </a:solidFill>
                <a:effectLst/>
                <a:latin typeface="Söhne"/>
              </a:rPr>
              <a:t>Simplified Configuration</a:t>
            </a:r>
          </a:p>
          <a:p>
            <a:pPr marL="864000" indent="-457200" algn="l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374151"/>
                </a:solidFill>
                <a:effectLst/>
                <a:latin typeface="Söhne"/>
              </a:rPr>
              <a:t>Embedded Web Server</a:t>
            </a:r>
          </a:p>
          <a:p>
            <a:pPr marL="864000" indent="-457200" algn="l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374151"/>
                </a:solidFill>
                <a:effectLst/>
                <a:latin typeface="Söhne"/>
              </a:rPr>
              <a:t>Auto-Configuration</a:t>
            </a:r>
          </a:p>
          <a:p>
            <a:pPr marL="864000" indent="-457200" algn="l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374151"/>
                </a:solidFill>
                <a:effectLst/>
                <a:latin typeface="Söhne"/>
              </a:rPr>
              <a:t>Microservices Support</a:t>
            </a:r>
          </a:p>
          <a:p>
            <a:pPr marL="864000" indent="-457200" algn="l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374151"/>
                </a:solidFill>
                <a:effectLst/>
                <a:latin typeface="Söhne"/>
              </a:rPr>
              <a:t>Developer-Friendly</a:t>
            </a:r>
          </a:p>
          <a:p>
            <a:pPr marL="864000" indent="-457200" algn="l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374151"/>
                </a:solidFill>
                <a:effectLst/>
                <a:latin typeface="Söhne"/>
              </a:rPr>
              <a:t>High Customizability</a:t>
            </a:r>
          </a:p>
          <a:p>
            <a:pPr marL="864000" indent="-457200" algn="l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374151"/>
                </a:solidFill>
                <a:effectLst/>
                <a:latin typeface="Söhne"/>
              </a:rPr>
              <a:t>……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i="0" dirty="0">
              <a:solidFill>
                <a:srgbClr val="34354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93436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Back-end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B9A9E3-AEEB-2340-8533-869A56CEA272}"/>
              </a:ext>
            </a:extLst>
          </p:cNvPr>
          <p:cNvSpPr txBox="1"/>
          <p:nvPr/>
        </p:nvSpPr>
        <p:spPr>
          <a:xfrm>
            <a:off x="581193" y="1911965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adopted the classic SpringBoot architecture. 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25D54C-01F9-AB91-AB63-1AE2DD616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57" y="2506050"/>
            <a:ext cx="7580486" cy="42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2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Back-end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57BC98-7F82-F02C-F08D-CDCB704CA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31" b="18976"/>
          <a:stretch/>
        </p:blipFill>
        <p:spPr>
          <a:xfrm>
            <a:off x="412517" y="4472688"/>
            <a:ext cx="7580486" cy="8856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EABD49-28B5-7E96-CB7F-F21E33274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08"/>
          <a:stretch/>
        </p:blipFill>
        <p:spPr>
          <a:xfrm>
            <a:off x="412517" y="1998647"/>
            <a:ext cx="7580486" cy="8213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321889-A738-0BF5-4452-423BF6D8B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59" y="4554984"/>
            <a:ext cx="5992061" cy="18576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96EAF2-0F51-EF0C-4346-F89F90C3B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459" y="2071799"/>
            <a:ext cx="6843735" cy="2193384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F788051-68A3-5646-E075-2E3C3DA6B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8644" y="2086156"/>
            <a:ext cx="3154680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@Entity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@Table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Arial Unicode MS"/>
                <a:ea typeface="JetBrains Mono"/>
              </a:rPr>
              <a:t>name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"record"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5171DE0-5558-AFDB-34C6-24DB0828C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8644" y="2845327"/>
            <a:ext cx="3154680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@Entity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@Table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Arial Unicode MS"/>
                <a:ea typeface="JetBrains Mono"/>
              </a:rPr>
              <a:t>name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"product"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2848748-9523-F76E-8B81-BA24C9D3A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8644" y="3571517"/>
            <a:ext cx="3154680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@Entity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@Table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Arial Unicode MS"/>
                <a:ea typeface="JetBrains Mono"/>
              </a:rPr>
              <a:t>name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"operation"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84A73E5-B001-2ACD-13EE-C2F9347DF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8644" y="4730824"/>
            <a:ext cx="1581912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@Data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9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43E9FA-8C0A-E346-EDA8-AC4CEA010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53" b="40632"/>
          <a:stretch/>
        </p:blipFill>
        <p:spPr>
          <a:xfrm>
            <a:off x="333683" y="1980649"/>
            <a:ext cx="7580486" cy="8138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Back-end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EADDED-AF6D-3DBE-FD5A-36C3EF6B9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273" y="2045248"/>
            <a:ext cx="6833616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 interface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OperationRepo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extends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JpaRepository&lt;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lang="en-US" altLang="zh-CN" dirty="0">
                <a:solidFill>
                  <a:srgbClr val="A9B7C6"/>
                </a:solidFill>
                <a:latin typeface="Arial Unicode MS"/>
                <a:ea typeface="JetBrains Mono"/>
              </a:rPr>
              <a:t>ID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 interface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Product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Repo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extends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JpaRepository&lt;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lang="en-US" altLang="zh-CN" sz="1800" dirty="0">
                <a:solidFill>
                  <a:srgbClr val="A9B7C6"/>
                </a:solidFill>
                <a:latin typeface="Arial Unicode MS"/>
                <a:ea typeface="JetBrains Mono"/>
              </a:rPr>
              <a:t>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 interface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Record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Repo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extends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JpaRepository&lt;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lang="en-US" altLang="zh-CN" sz="1800" dirty="0">
                <a:solidFill>
                  <a:srgbClr val="A9B7C6"/>
                </a:solidFill>
                <a:latin typeface="Arial Unicode MS"/>
                <a:ea typeface="JetBrains Mono"/>
              </a:rPr>
              <a:t>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7C366F-C245-B185-623A-A338B3A30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0" y="4330090"/>
            <a:ext cx="11288700" cy="2152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7FF94B-09E4-00C2-060F-5B355B247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59" b="60728"/>
          <a:stretch/>
        </p:blipFill>
        <p:spPr>
          <a:xfrm>
            <a:off x="333683" y="3310176"/>
            <a:ext cx="7580486" cy="86506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1CEF068-0C20-81CD-7BC3-4CE94A68F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03" y="2470042"/>
            <a:ext cx="1755648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@Repository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9D74D31-B0B6-D941-D09A-CF31D56B0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03" y="3554555"/>
            <a:ext cx="1472184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@Service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02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长方形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内容占位符 4" descr="数字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组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长方形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" name="长方形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CN" dirty="0"/>
              <a:t>Content</a:t>
            </a:r>
            <a:endParaRPr lang="zh-CN" altLang="en-US" dirty="0"/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80466"/>
              </p:ext>
            </p:extLst>
          </p:nvPr>
        </p:nvGraphicFramePr>
        <p:xfrm>
          <a:off x="714264" y="1723230"/>
          <a:ext cx="6854248" cy="4127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Back-end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3BB196-5DFD-5D9D-65D8-BBDA1186E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259"/>
          <a:stretch/>
        </p:blipFill>
        <p:spPr>
          <a:xfrm>
            <a:off x="370259" y="1953217"/>
            <a:ext cx="7580486" cy="844847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AC3BAC7-510E-8A89-CA01-660BE06D7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0828"/>
              </p:ext>
            </p:extLst>
          </p:nvPr>
        </p:nvGraphicFramePr>
        <p:xfrm>
          <a:off x="370260" y="2873491"/>
          <a:ext cx="7033717" cy="371186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7033717">
                  <a:extLst>
                    <a:ext uri="{9D8B030D-6E8A-4147-A177-3AD203B41FA5}">
                      <a16:colId xmlns:a16="http://schemas.microsoft.com/office/drawing/2014/main" val="1932663654"/>
                    </a:ext>
                  </a:extLst>
                </a:gridCol>
              </a:tblGrid>
              <a:tr h="2442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http://localhost:8080/api/financialinfo/account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4179828327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http://localhost:8080/api/financialinfo/funds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4157186828"/>
                  </a:ext>
                </a:extLst>
              </a:tr>
              <a:tr h="4164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http://localhost:8080/api/financialinfo/count?operationProductID=1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767435132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http://localhost:8080/api/financialinfo/sell?id=20&amp;fundsCount=10000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1017127322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http://localhost:8080/api/financialinfo/buy?id=20&amp;fundsCount=10000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4043397907"/>
                  </a:ext>
                </a:extLst>
              </a:tr>
              <a:tr h="48849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http://localhost:8080/api/financialinfo/injection?injectionAmount=100000000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641556673"/>
                  </a:ext>
                </a:extLst>
              </a:tr>
              <a:tr h="39075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http://localhost:8080/api/financialinfo/withdraw?withdrawAmount=100000000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980560420"/>
                  </a:ext>
                </a:extLst>
              </a:tr>
              <a:tr h="40764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http://localhost:8080/api/product/profitrate?productId=20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3232059190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http://localhost:8080/api/product/fundsprice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1553232539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http://localhost:8080/api/product/allproducts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2913427189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http://localhost:8080/api/product/allproducts/20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1372408391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sng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http://localhost:8080/api/financialinfo/buy?id=20&amp;fundsCount=10000</a:t>
                      </a:r>
                      <a:endParaRPr lang="en-GB" sz="1600" b="0" i="0" u="sng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22" marR="7222" marT="7222" marB="0" anchor="ctr"/>
                </a:tc>
                <a:extLst>
                  <a:ext uri="{0D108BD9-81ED-4DB2-BD59-A6C34878D82A}">
                    <a16:rowId xmlns:a16="http://schemas.microsoft.com/office/drawing/2014/main" val="782461655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0D6085F2-E220-9DBF-5697-FB37D2A8B0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2691" y="2628310"/>
            <a:ext cx="4810796" cy="422969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B9C5032-0263-AEED-5CA2-5454870F8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691" y="1913291"/>
            <a:ext cx="4810796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@RestController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@RequestMapping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"/api/financialinfo"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84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Back-end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109BE4-BD9D-1E3F-A574-F33D440E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93" y="2243933"/>
            <a:ext cx="8012391" cy="37094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9F5A491-6E02-95A6-6649-E629D0A371C0}"/>
              </a:ext>
            </a:extLst>
          </p:cNvPr>
          <p:cNvSpPr txBox="1"/>
          <p:nvPr/>
        </p:nvSpPr>
        <p:spPr>
          <a:xfrm>
            <a:off x="581193" y="1923721"/>
            <a:ext cx="9681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shown in the figure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1A00BB-87B6-92A5-DA7E-7E69F2762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376" y="6106915"/>
            <a:ext cx="8395247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spring.datasource.username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testuser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spring.datasource.password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X26nmra1996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spring.datasource.url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jdbc:mysql://rm-cn-zsk3ccekg000jbo.rwlb.rds.aliyuncs.com:3306/javapreroom20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66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BACK-end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4F1C2E-2A73-5DF1-D228-1BC77E14E224}"/>
              </a:ext>
            </a:extLst>
          </p:cNvPr>
          <p:cNvSpPr txBox="1"/>
          <p:nvPr/>
        </p:nvSpPr>
        <p:spPr>
          <a:xfrm>
            <a:off x="1462367" y="2440668"/>
            <a:ext cx="86632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detailed description of the interface part, we have written in the following documents：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https://github.com/Raincatshine/groupTwentyFinancialPortfolio/blob/main/README.md</a:t>
            </a:r>
            <a:endParaRPr lang="zh-CN" altLang="en-US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99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 descr="数字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631BC0-77C6-F74D-1672-3A8166E721FA}"/>
              </a:ext>
            </a:extLst>
          </p:cNvPr>
          <p:cNvSpPr/>
          <p:nvPr/>
        </p:nvSpPr>
        <p:spPr>
          <a:xfrm>
            <a:off x="438067" y="618067"/>
            <a:ext cx="7503665" cy="5774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CN" dirty="0"/>
              <a:t>Content</a:t>
            </a:r>
            <a:endParaRPr lang="zh-CN" altLang="en-US" dirty="0"/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583450"/>
              </p:ext>
            </p:extLst>
          </p:nvPr>
        </p:nvGraphicFramePr>
        <p:xfrm>
          <a:off x="714264" y="1723230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202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Front-end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ED057F-31AB-B62C-1402-8A6F4999F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0" y="1860462"/>
            <a:ext cx="5288074" cy="43760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DE000E-9503-1BEA-C433-1B338318A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2" b="3906"/>
          <a:stretch/>
        </p:blipFill>
        <p:spPr>
          <a:xfrm>
            <a:off x="6125127" y="2659153"/>
            <a:ext cx="5577515" cy="26203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01C36A-C5CC-CFFB-FC18-1FBD0575F5CB}"/>
              </a:ext>
            </a:extLst>
          </p:cNvPr>
          <p:cNvSpPr txBox="1"/>
          <p:nvPr/>
        </p:nvSpPr>
        <p:spPr>
          <a:xfrm>
            <a:off x="1717954" y="6275015"/>
            <a:ext cx="303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prototype design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602C3C-5370-104B-F335-F3DA5744ABF6}"/>
              </a:ext>
            </a:extLst>
          </p:cNvPr>
          <p:cNvSpPr txBox="1"/>
          <p:nvPr/>
        </p:nvSpPr>
        <p:spPr>
          <a:xfrm>
            <a:off x="8191255" y="6275015"/>
            <a:ext cx="303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73980"/>
                </a:solidFill>
                <a:ea typeface="微软雅黑 Light" panose="020B0502040204020203" pitchFamily="34" charset="-122"/>
              </a:rPr>
              <a:t>UI design</a:t>
            </a:r>
            <a:endParaRPr lang="zh-CN" altLang="en-US" sz="2000" b="1" dirty="0">
              <a:solidFill>
                <a:srgbClr val="17398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8BA4115-212D-3106-8307-F06E04559CA6}"/>
              </a:ext>
            </a:extLst>
          </p:cNvPr>
          <p:cNvSpPr/>
          <p:nvPr/>
        </p:nvSpPr>
        <p:spPr>
          <a:xfrm>
            <a:off x="4991831" y="6379027"/>
            <a:ext cx="1855433" cy="184666"/>
          </a:xfrm>
          <a:prstGeom prst="rightArrow">
            <a:avLst/>
          </a:prstGeom>
          <a:solidFill>
            <a:srgbClr val="173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76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Front-end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079C2C1-B5AE-A848-4AF3-2F42AEE5E74D}"/>
              </a:ext>
            </a:extLst>
          </p:cNvPr>
          <p:cNvGrpSpPr/>
          <p:nvPr/>
        </p:nvGrpSpPr>
        <p:grpSpPr>
          <a:xfrm>
            <a:off x="5238965" y="2140760"/>
            <a:ext cx="6690221" cy="4692130"/>
            <a:chOff x="2618171" y="416780"/>
            <a:chExt cx="9024893" cy="63295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DA113DF-7FF1-E5C5-A74C-4A95F18EDEBA}"/>
                </a:ext>
              </a:extLst>
            </p:cNvPr>
            <p:cNvSpPr/>
            <p:nvPr/>
          </p:nvSpPr>
          <p:spPr>
            <a:xfrm>
              <a:off x="5896253" y="2385873"/>
              <a:ext cx="2849732" cy="284973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</a:rPr>
                <a:t>VUE</a:t>
              </a:r>
              <a:endParaRPr lang="zh-CN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4D80948-7C78-8B19-3C6E-E4D35F35404A}"/>
                </a:ext>
              </a:extLst>
            </p:cNvPr>
            <p:cNvSpPr/>
            <p:nvPr/>
          </p:nvSpPr>
          <p:spPr>
            <a:xfrm>
              <a:off x="6542332" y="416780"/>
              <a:ext cx="1557574" cy="1557573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</a:rPr>
                <a:t>Router</a:t>
              </a:r>
              <a:endParaRPr lang="zh-CN" altLang="en-US" sz="1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F1375C9-EADA-7318-04CB-EC9358D242D2}"/>
                </a:ext>
              </a:extLst>
            </p:cNvPr>
            <p:cNvSpPr/>
            <p:nvPr/>
          </p:nvSpPr>
          <p:spPr>
            <a:xfrm>
              <a:off x="2618171" y="1607967"/>
              <a:ext cx="1710433" cy="1710433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err="1">
                  <a:solidFill>
                    <a:schemeClr val="accent1">
                      <a:lumMod val="75000"/>
                    </a:schemeClr>
                  </a:solidFill>
                </a:rPr>
                <a:t>Vuex</a:t>
              </a:r>
              <a:endParaRPr lang="zh-CN" altLang="en-US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8B0A2DE-ED98-AD52-2320-BAFBB97D56D1}"/>
                </a:ext>
              </a:extLst>
            </p:cNvPr>
            <p:cNvSpPr/>
            <p:nvPr/>
          </p:nvSpPr>
          <p:spPr>
            <a:xfrm>
              <a:off x="3872718" y="5404303"/>
              <a:ext cx="1342009" cy="1342009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solidFill>
                    <a:schemeClr val="accent1">
                      <a:lumMod val="75000"/>
                    </a:schemeClr>
                  </a:solidFill>
                </a:rPr>
                <a:t>Axios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F241932-CABC-090B-DD8B-683C1065AD3E}"/>
                </a:ext>
              </a:extLst>
            </p:cNvPr>
            <p:cNvSpPr/>
            <p:nvPr/>
          </p:nvSpPr>
          <p:spPr>
            <a:xfrm>
              <a:off x="9338568" y="4632663"/>
              <a:ext cx="1864312" cy="1864312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solidFill>
                    <a:schemeClr val="accent1">
                      <a:lumMod val="75000"/>
                    </a:schemeClr>
                  </a:solidFill>
                  <a:effectLst/>
                  <a:ea typeface="微软雅黑 Light" panose="020B0502040204020203" pitchFamily="34" charset="-122"/>
                </a:rPr>
                <a:t>ElementUI</a:t>
              </a:r>
              <a:endParaRPr lang="en-US" altLang="zh-CN" sz="1600" b="1" dirty="0">
                <a:solidFill>
                  <a:schemeClr val="accent1">
                    <a:lumMod val="75000"/>
                  </a:schemeClr>
                </a:solidFill>
                <a:effectLst/>
                <a:ea typeface="微软雅黑 Light" panose="020B0502040204020203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88FEC27-EA37-1F3D-C3DD-A3B041E53823}"/>
                </a:ext>
              </a:extLst>
            </p:cNvPr>
            <p:cNvSpPr/>
            <p:nvPr/>
          </p:nvSpPr>
          <p:spPr>
            <a:xfrm>
              <a:off x="10001907" y="1143843"/>
              <a:ext cx="1641157" cy="1641157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solidFill>
                    <a:schemeClr val="accent1">
                      <a:lumMod val="75000"/>
                    </a:schemeClr>
                  </a:solidFill>
                  <a:effectLst/>
                  <a:ea typeface="微软雅黑 Light" panose="020B0502040204020203" pitchFamily="34" charset="-122"/>
                </a:rPr>
                <a:t>Echarts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effectLst/>
                <a:ea typeface="微软雅黑 Light" panose="020B0502040204020203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68D9C56-4BF2-F6E1-309C-641CC33FFF41}"/>
                </a:ext>
              </a:extLst>
            </p:cNvPr>
            <p:cNvCxnSpPr>
              <a:cxnSpLocks/>
              <a:stCxn id="4" idx="2"/>
              <a:endCxn id="7" idx="5"/>
            </p:cNvCxnSpPr>
            <p:nvPr/>
          </p:nvCxnSpPr>
          <p:spPr>
            <a:xfrm flipH="1" flipV="1">
              <a:off x="4078117" y="3067913"/>
              <a:ext cx="1818136" cy="7428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D7AA27E-7A7C-E544-75DC-22E4AD189893}"/>
                </a:ext>
              </a:extLst>
            </p:cNvPr>
            <p:cNvCxnSpPr>
              <a:cxnSpLocks/>
              <a:stCxn id="4" idx="0"/>
              <a:endCxn id="6" idx="4"/>
            </p:cNvCxnSpPr>
            <p:nvPr/>
          </p:nvCxnSpPr>
          <p:spPr>
            <a:xfrm flipV="1">
              <a:off x="7321119" y="1974353"/>
              <a:ext cx="0" cy="4115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CB8A9D1-60B4-833B-21D3-93B517D94905}"/>
                </a:ext>
              </a:extLst>
            </p:cNvPr>
            <p:cNvCxnSpPr>
              <a:cxnSpLocks/>
              <a:stCxn id="4" idx="6"/>
              <a:endCxn id="10" idx="3"/>
            </p:cNvCxnSpPr>
            <p:nvPr/>
          </p:nvCxnSpPr>
          <p:spPr>
            <a:xfrm flipV="1">
              <a:off x="8745986" y="2544658"/>
              <a:ext cx="1496263" cy="126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DDAF836-D117-1AC6-38D6-B2F67808E3EA}"/>
                </a:ext>
              </a:extLst>
            </p:cNvPr>
            <p:cNvCxnSpPr>
              <a:stCxn id="4" idx="5"/>
              <a:endCxn id="9" idx="2"/>
            </p:cNvCxnSpPr>
            <p:nvPr/>
          </p:nvCxnSpPr>
          <p:spPr>
            <a:xfrm>
              <a:off x="8328651" y="4818271"/>
              <a:ext cx="1009917" cy="7465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37C1392-46DE-BA11-F9F0-F5EF26AC40C3}"/>
                </a:ext>
              </a:extLst>
            </p:cNvPr>
            <p:cNvCxnSpPr>
              <a:cxnSpLocks/>
              <a:stCxn id="4" idx="3"/>
              <a:endCxn id="8" idx="7"/>
            </p:cNvCxnSpPr>
            <p:nvPr/>
          </p:nvCxnSpPr>
          <p:spPr>
            <a:xfrm flipH="1">
              <a:off x="5018194" y="4818272"/>
              <a:ext cx="1295394" cy="7825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AA582DE-A27F-9B3F-11AF-33A66761A7BB}"/>
              </a:ext>
            </a:extLst>
          </p:cNvPr>
          <p:cNvSpPr txBox="1"/>
          <p:nvPr/>
        </p:nvSpPr>
        <p:spPr>
          <a:xfrm>
            <a:off x="447372" y="2763573"/>
            <a:ext cx="4111546" cy="327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Basic Framework</a:t>
            </a:r>
            <a:r>
              <a:rPr lang="zh-CN" altLang="en-US" sz="2000" dirty="0"/>
              <a:t>：</a:t>
            </a:r>
            <a:r>
              <a:rPr lang="en-US" altLang="zh-CN" sz="2000" b="1" dirty="0"/>
              <a:t>Vue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Network</a:t>
            </a:r>
            <a:r>
              <a:rPr lang="zh-CN" altLang="en-US" sz="2000" dirty="0"/>
              <a:t>：</a:t>
            </a:r>
            <a:r>
              <a:rPr lang="en-US" altLang="zh-CN" sz="2000" b="1" dirty="0" err="1"/>
              <a:t>Axios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Stage Management</a:t>
            </a:r>
            <a:r>
              <a:rPr lang="zh-CN" altLang="en-US" sz="2000" dirty="0"/>
              <a:t>：</a:t>
            </a:r>
            <a:r>
              <a:rPr lang="en-US" altLang="zh-CN" sz="2000" b="1" dirty="0" err="1"/>
              <a:t>Vuex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Route Management </a:t>
            </a:r>
            <a:r>
              <a:rPr lang="zh-CN" altLang="en-US" sz="2000" dirty="0"/>
              <a:t>：</a:t>
            </a:r>
            <a:r>
              <a:rPr lang="en-US" altLang="zh-CN" sz="2000" b="1" dirty="0"/>
              <a:t>Router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Visualization</a:t>
            </a:r>
            <a:r>
              <a:rPr lang="zh-CN" altLang="en-US" sz="2000" dirty="0"/>
              <a:t>：</a:t>
            </a:r>
            <a:r>
              <a:rPr lang="en-US" altLang="zh-CN" sz="2000" b="1" dirty="0" err="1"/>
              <a:t>Echarts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UI extension</a:t>
            </a:r>
            <a:r>
              <a:rPr lang="zh-CN" altLang="en-US" sz="2000" dirty="0"/>
              <a:t>：</a:t>
            </a:r>
            <a:r>
              <a:rPr lang="en-US" altLang="zh-CN" sz="2000" b="1" dirty="0"/>
              <a:t>Element-UI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19339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A6635F-E3CC-083A-2966-B832B76CA9FD}"/>
              </a:ext>
            </a:extLst>
          </p:cNvPr>
          <p:cNvSpPr/>
          <p:nvPr/>
        </p:nvSpPr>
        <p:spPr>
          <a:xfrm>
            <a:off x="734817" y="2402488"/>
            <a:ext cx="2009869" cy="3736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5A379C9-65B2-702F-6BB1-5093AEBB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9" y="2094274"/>
            <a:ext cx="416880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/>
              </a:rPr>
              <a:t>|--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src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|-- components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Index.vue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accountInfo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accountInfo.vue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dataCharts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chartExample.vue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fundsList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fundsList.vue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headerBar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    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headerBar.vue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105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</a:t>
            </a:r>
            <a:endParaRPr lang="zh-CN" alt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87FB-9C43-2763-8BEC-0B63DB3CD156}"/>
              </a:ext>
            </a:extLst>
          </p:cNvPr>
          <p:cNvSpPr/>
          <p:nvPr/>
        </p:nvSpPr>
        <p:spPr>
          <a:xfrm>
            <a:off x="527507" y="2313742"/>
            <a:ext cx="3223034" cy="415795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Front-end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DD5A6B-EFEE-C80B-CC2D-2A1A2A57F9F9}"/>
              </a:ext>
            </a:extLst>
          </p:cNvPr>
          <p:cNvSpPr/>
          <p:nvPr/>
        </p:nvSpPr>
        <p:spPr>
          <a:xfrm>
            <a:off x="8781447" y="2628825"/>
            <a:ext cx="1059255" cy="283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143BA0-4569-D789-B014-3E837C0CBD37}"/>
              </a:ext>
            </a:extLst>
          </p:cNvPr>
          <p:cNvSpPr txBox="1"/>
          <p:nvPr/>
        </p:nvSpPr>
        <p:spPr>
          <a:xfrm>
            <a:off x="8258354" y="2465863"/>
            <a:ext cx="3465785" cy="378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|-- view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 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financialInfo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 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financialInfo.vue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 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fundsDetail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 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fundsDetail.vue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 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fundsMarket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    |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fundsMarket.vue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    |-- Profit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effectLst/>
              </a:rPr>
              <a:t>                |--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Profit.vue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3F1C74-E7C0-4DEB-4E68-C3B6A65840BB}"/>
              </a:ext>
            </a:extLst>
          </p:cNvPr>
          <p:cNvSpPr/>
          <p:nvPr/>
        </p:nvSpPr>
        <p:spPr>
          <a:xfrm>
            <a:off x="8501105" y="2313742"/>
            <a:ext cx="3223034" cy="415795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03D7F4D-17AA-8B55-5F8F-0634695B0D28}"/>
              </a:ext>
            </a:extLst>
          </p:cNvPr>
          <p:cNvSpPr/>
          <p:nvPr/>
        </p:nvSpPr>
        <p:spPr>
          <a:xfrm>
            <a:off x="5039736" y="3334234"/>
            <a:ext cx="2112528" cy="21125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5EFA36A6-1A53-F449-0631-F4BD0CA67D18}"/>
              </a:ext>
            </a:extLst>
          </p:cNvPr>
          <p:cNvSpPr/>
          <p:nvPr/>
        </p:nvSpPr>
        <p:spPr>
          <a:xfrm flipH="1">
            <a:off x="3958913" y="4160994"/>
            <a:ext cx="724277" cy="40966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5F7188E5-E62C-0650-AAF2-9330EBF96B98}"/>
              </a:ext>
            </a:extLst>
          </p:cNvPr>
          <p:cNvSpPr/>
          <p:nvPr/>
        </p:nvSpPr>
        <p:spPr>
          <a:xfrm>
            <a:off x="7503217" y="4160993"/>
            <a:ext cx="724277" cy="40966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D2F271-8654-36C6-3696-F5C04E378002}"/>
              </a:ext>
            </a:extLst>
          </p:cNvPr>
          <p:cNvSpPr txBox="1"/>
          <p:nvPr/>
        </p:nvSpPr>
        <p:spPr>
          <a:xfrm>
            <a:off x="4975161" y="4086506"/>
            <a:ext cx="22178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components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191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Front-end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BDC23E9-9C87-D405-27FE-FA829E7D5676}"/>
              </a:ext>
            </a:extLst>
          </p:cNvPr>
          <p:cNvGrpSpPr/>
          <p:nvPr/>
        </p:nvGrpSpPr>
        <p:grpSpPr>
          <a:xfrm>
            <a:off x="1076141" y="1960868"/>
            <a:ext cx="9686934" cy="4744815"/>
            <a:chOff x="-75501" y="496978"/>
            <a:chExt cx="12192000" cy="597183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D03E7A8-18CC-12B5-6BF3-8A239ADB1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501" y="556965"/>
              <a:ext cx="12192000" cy="591185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E77E63D-1175-7BC3-706C-FC6FAE1BDE67}"/>
                </a:ext>
              </a:extLst>
            </p:cNvPr>
            <p:cNvSpPr/>
            <p:nvPr/>
          </p:nvSpPr>
          <p:spPr>
            <a:xfrm>
              <a:off x="2314614" y="1269894"/>
              <a:ext cx="9515192" cy="162962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7629634-CEBE-89AC-E709-02CD6A824D44}"/>
                </a:ext>
              </a:extLst>
            </p:cNvPr>
            <p:cNvSpPr/>
            <p:nvPr/>
          </p:nvSpPr>
          <p:spPr>
            <a:xfrm>
              <a:off x="2394587" y="3142451"/>
              <a:ext cx="9515192" cy="319738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847F1F-E35C-E814-BAC6-1A1E32E3A470}"/>
                </a:ext>
              </a:extLst>
            </p:cNvPr>
            <p:cNvSpPr/>
            <p:nvPr/>
          </p:nvSpPr>
          <p:spPr>
            <a:xfrm>
              <a:off x="15034" y="1179359"/>
              <a:ext cx="1865014" cy="196309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3B4DD4E-0293-454C-BA1B-DA67FE5A8872}"/>
                </a:ext>
              </a:extLst>
            </p:cNvPr>
            <p:cNvSpPr txBox="1"/>
            <p:nvPr/>
          </p:nvSpPr>
          <p:spPr>
            <a:xfrm>
              <a:off x="15034" y="3764845"/>
              <a:ext cx="19902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2"/>
                  </a:solidFill>
                </a:rPr>
                <a:t>Components for view</a:t>
              </a:r>
              <a:endParaRPr lang="zh-CN" altLang="en-US" b="1" dirty="0">
                <a:solidFill>
                  <a:schemeClr val="bg2"/>
                </a:solidFill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A68A3ED-7A5F-5C93-AE15-A39EC7638A8E}"/>
                </a:ext>
              </a:extLst>
            </p:cNvPr>
            <p:cNvCxnSpPr/>
            <p:nvPr/>
          </p:nvCxnSpPr>
          <p:spPr>
            <a:xfrm flipV="1">
              <a:off x="639723" y="3270710"/>
              <a:ext cx="0" cy="4941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56B785-124B-2BB2-7287-FCBC975A979D}"/>
                </a:ext>
              </a:extLst>
            </p:cNvPr>
            <p:cNvSpPr txBox="1"/>
            <p:nvPr/>
          </p:nvSpPr>
          <p:spPr>
            <a:xfrm>
              <a:off x="3311414" y="496978"/>
              <a:ext cx="3487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2"/>
                  </a:solidFill>
                </a:rPr>
                <a:t>Components for Page</a:t>
              </a:r>
              <a:endParaRPr lang="zh-CN" altLang="en-US" b="1" dirty="0">
                <a:solidFill>
                  <a:schemeClr val="tx2"/>
                </a:solidFill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3F7887A-1906-16B0-0C16-D7743644D319}"/>
                </a:ext>
              </a:extLst>
            </p:cNvPr>
            <p:cNvCxnSpPr>
              <a:cxnSpLocks/>
            </p:cNvCxnSpPr>
            <p:nvPr/>
          </p:nvCxnSpPr>
          <p:spPr>
            <a:xfrm>
              <a:off x="6468646" y="775759"/>
              <a:ext cx="0" cy="49413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3FD131D-3A38-2BFB-0396-17FADE36E2C2}"/>
              </a:ext>
            </a:extLst>
          </p:cNvPr>
          <p:cNvSpPr/>
          <p:nvPr/>
        </p:nvSpPr>
        <p:spPr>
          <a:xfrm>
            <a:off x="1148074" y="2008529"/>
            <a:ext cx="9450755" cy="4193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509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Front-end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0AB131B-D496-6C05-BB25-4AAEE913E327}"/>
              </a:ext>
            </a:extLst>
          </p:cNvPr>
          <p:cNvGrpSpPr/>
          <p:nvPr/>
        </p:nvGrpSpPr>
        <p:grpSpPr>
          <a:xfrm>
            <a:off x="1106813" y="1897830"/>
            <a:ext cx="9987822" cy="4788436"/>
            <a:chOff x="-256379" y="748432"/>
            <a:chExt cx="13142584" cy="615899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DDC08FE-8114-C665-4DD5-7D20474C1404}"/>
                </a:ext>
              </a:extLst>
            </p:cNvPr>
            <p:cNvGrpSpPr/>
            <p:nvPr/>
          </p:nvGrpSpPr>
          <p:grpSpPr>
            <a:xfrm>
              <a:off x="4037858" y="748432"/>
              <a:ext cx="3879379" cy="869133"/>
              <a:chOff x="923453" y="2281473"/>
              <a:chExt cx="3879379" cy="869133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4178FFC-F1E1-81AA-90DE-98588879E97C}"/>
                  </a:ext>
                </a:extLst>
              </p:cNvPr>
              <p:cNvSpPr/>
              <p:nvPr/>
            </p:nvSpPr>
            <p:spPr>
              <a:xfrm>
                <a:off x="923453" y="2281473"/>
                <a:ext cx="3879379" cy="8691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90BF17-E87A-B4EC-7A43-B5BAA34A1E03}"/>
                  </a:ext>
                </a:extLst>
              </p:cNvPr>
              <p:cNvSpPr txBox="1"/>
              <p:nvPr/>
            </p:nvSpPr>
            <p:spPr>
              <a:xfrm>
                <a:off x="923453" y="2423217"/>
                <a:ext cx="3879379" cy="59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dirty="0" err="1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onsolas" panose="020B0609020204030204" pitchFamily="49" charset="0"/>
                  </a:rPr>
                  <a:t>chartExample.vue</a:t>
                </a:r>
                <a:endParaRPr lang="zh-CN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9EEEB2D-791A-21AC-ECD6-04FCCFB97291}"/>
                </a:ext>
              </a:extLst>
            </p:cNvPr>
            <p:cNvSpPr txBox="1"/>
            <p:nvPr/>
          </p:nvSpPr>
          <p:spPr>
            <a:xfrm>
              <a:off x="6158184" y="1640395"/>
              <a:ext cx="2693100" cy="4750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b="1" i="0" dirty="0">
                  <a:solidFill>
                    <a:srgbClr val="333333"/>
                  </a:solidFill>
                  <a:effectLst/>
                </a:rPr>
                <a:t>encapsulation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F0F08B8-82E1-51FE-1D8B-99666D1D0DFC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flipH="1">
              <a:off x="5977547" y="1617565"/>
              <a:ext cx="1" cy="2899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9EDEF9D-5994-B7C7-784F-5FAA5B85888A}"/>
                </a:ext>
              </a:extLst>
            </p:cNvPr>
            <p:cNvSpPr/>
            <p:nvPr/>
          </p:nvSpPr>
          <p:spPr>
            <a:xfrm>
              <a:off x="5248272" y="1907562"/>
              <a:ext cx="1458549" cy="14585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C02A66D-1C8B-F6C7-273B-5A8AB6AAC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6379" y="4033119"/>
              <a:ext cx="4019080" cy="240467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57D7C49-ED9E-6B64-605B-1499CBA8A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4733" y="3943178"/>
              <a:ext cx="5381472" cy="240467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3FCCC4-C794-B476-9F3F-913D8BE399B9}"/>
                </a:ext>
              </a:extLst>
            </p:cNvPr>
            <p:cNvSpPr txBox="1"/>
            <p:nvPr/>
          </p:nvSpPr>
          <p:spPr>
            <a:xfrm>
              <a:off x="1041348" y="6432388"/>
              <a:ext cx="2117120" cy="4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Pie Chart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BDF2A5-3DF0-F68B-3F26-9ACB815FD645}"/>
                </a:ext>
              </a:extLst>
            </p:cNvPr>
            <p:cNvSpPr txBox="1"/>
            <p:nvPr/>
          </p:nvSpPr>
          <p:spPr>
            <a:xfrm>
              <a:off x="9458927" y="6317126"/>
              <a:ext cx="2692945" cy="475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Line Chart</a:t>
              </a:r>
              <a:endParaRPr lang="zh-CN" altLang="en-US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58A2F13-3106-77E0-390E-72D03BB0FB5C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1753161" y="3366111"/>
              <a:ext cx="4224386" cy="6670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AD7EF8A-6F03-A78A-4B1C-C17AD4E0B6CC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5977547" y="3366111"/>
              <a:ext cx="4217922" cy="5770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31062B4-1B68-7812-F58B-CF19AA1817F4}"/>
              </a:ext>
            </a:extLst>
          </p:cNvPr>
          <p:cNvSpPr txBox="1"/>
          <p:nvPr/>
        </p:nvSpPr>
        <p:spPr>
          <a:xfrm>
            <a:off x="2797038" y="313900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>
                    <a:lumMod val="75000"/>
                  </a:schemeClr>
                </a:solidFill>
              </a:rPr>
              <a:t>Options</a:t>
            </a:r>
            <a:endParaRPr lang="zh-CN" alt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5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 descr="数字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631BC0-77C6-F74D-1672-3A8166E721FA}"/>
              </a:ext>
            </a:extLst>
          </p:cNvPr>
          <p:cNvSpPr/>
          <p:nvPr/>
        </p:nvSpPr>
        <p:spPr>
          <a:xfrm>
            <a:off x="438067" y="618067"/>
            <a:ext cx="7503665" cy="5774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CN" dirty="0"/>
              <a:t>Content</a:t>
            </a:r>
            <a:endParaRPr lang="zh-CN" altLang="en-US" dirty="0"/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67705"/>
              </p:ext>
            </p:extLst>
          </p:nvPr>
        </p:nvGraphicFramePr>
        <p:xfrm>
          <a:off x="714264" y="1723230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7393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9E17408-31AE-4FB7-1957-0ADF1D110412}"/>
              </a:ext>
            </a:extLst>
          </p:cNvPr>
          <p:cNvSpPr/>
          <p:nvPr/>
        </p:nvSpPr>
        <p:spPr>
          <a:xfrm>
            <a:off x="1197883" y="2693579"/>
            <a:ext cx="7879977" cy="6860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Back-End( SpringBoot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Microservice Construction , Environment Debugging , Interface Data Connection, Computational Logic Design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OUR Team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0CDEDB6-307B-0718-8668-ADE76FF85FE8}"/>
              </a:ext>
            </a:extLst>
          </p:cNvPr>
          <p:cNvSpPr/>
          <p:nvPr/>
        </p:nvSpPr>
        <p:spPr>
          <a:xfrm>
            <a:off x="460169" y="1990612"/>
            <a:ext cx="2554941" cy="645459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Li , Chunyu 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6CAFC7B-FBE4-838D-1366-4854FF5B1B6D}"/>
              </a:ext>
            </a:extLst>
          </p:cNvPr>
          <p:cNvSpPr/>
          <p:nvPr/>
        </p:nvSpPr>
        <p:spPr>
          <a:xfrm>
            <a:off x="1197884" y="4323162"/>
            <a:ext cx="7879977" cy="5753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Front-End( Vue Framework, Front-end framework design , UI , interface data connection , Computational Logic Design )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4788D40-03E4-D808-8D12-BB31CCCCF004}"/>
              </a:ext>
            </a:extLst>
          </p:cNvPr>
          <p:cNvSpPr/>
          <p:nvPr/>
        </p:nvSpPr>
        <p:spPr>
          <a:xfrm>
            <a:off x="460169" y="3634404"/>
            <a:ext cx="2554941" cy="645459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Chen , Jie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99FFD84-280F-B73B-D464-E2A20C8D75D3}"/>
              </a:ext>
            </a:extLst>
          </p:cNvPr>
          <p:cNvSpPr/>
          <p:nvPr/>
        </p:nvSpPr>
        <p:spPr>
          <a:xfrm>
            <a:off x="1197885" y="5978467"/>
            <a:ext cx="8001001" cy="6906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Database( Database Construction , Data Loader , Module Design , Framework Design , Computational Logic Design Document Writing)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AD99112-ACD6-005E-B947-BD2481841F08}"/>
              </a:ext>
            </a:extLst>
          </p:cNvPr>
          <p:cNvSpPr/>
          <p:nvPr/>
        </p:nvSpPr>
        <p:spPr>
          <a:xfrm>
            <a:off x="460169" y="5278196"/>
            <a:ext cx="2554941" cy="645459"/>
          </a:xfrm>
          <a:prstGeom prst="round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Cui 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Yilun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646A0C-9476-32A0-7A56-B66FC0F33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886" y="4388476"/>
            <a:ext cx="1616598" cy="24248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861753-E53D-43F4-5193-708097198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28" t="304" r="27124" b="-304"/>
          <a:stretch/>
        </p:blipFill>
        <p:spPr>
          <a:xfrm>
            <a:off x="10535115" y="2895906"/>
            <a:ext cx="1656885" cy="2424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4014B0-708C-79BF-0ADC-9AEC3BCC5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344" y="1018544"/>
            <a:ext cx="1696057" cy="23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lv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474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 descr="数字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631BC0-77C6-F74D-1672-3A8166E721FA}"/>
              </a:ext>
            </a:extLst>
          </p:cNvPr>
          <p:cNvSpPr/>
          <p:nvPr/>
        </p:nvSpPr>
        <p:spPr>
          <a:xfrm>
            <a:off x="438067" y="618067"/>
            <a:ext cx="7503665" cy="5774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CN" dirty="0"/>
              <a:t>Content</a:t>
            </a:r>
            <a:endParaRPr lang="zh-CN" altLang="en-US" dirty="0"/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264665"/>
              </p:ext>
            </p:extLst>
          </p:nvPr>
        </p:nvGraphicFramePr>
        <p:xfrm>
          <a:off x="714264" y="1723230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3965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lvl="0"/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4F1C2E-2A73-5DF1-D228-1BC77E14E224}"/>
              </a:ext>
            </a:extLst>
          </p:cNvPr>
          <p:cNvSpPr txBox="1"/>
          <p:nvPr/>
        </p:nvSpPr>
        <p:spPr>
          <a:xfrm>
            <a:off x="414618" y="2342690"/>
            <a:ext cx="113627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implemented the basic functionality of our design system. Include CRUD and interface debugging.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reasonable and feasible fund system is designed to manage users' assets. </a:t>
            </a:r>
          </a:p>
          <a:p>
            <a:pPr marL="3420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actual work, we found many problems and difficulties. </a:t>
            </a:r>
          </a:p>
          <a:p>
            <a:pPr marL="720000" indent="-342900" algn="just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problem. </a:t>
            </a:r>
          </a:p>
          <a:p>
            <a:pPr marL="720000" indent="-342900" algn="just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still some not standard code.</a:t>
            </a:r>
          </a:p>
          <a:p>
            <a:pPr marL="720000" indent="-342900" algn="just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logic set by the system is not realistic enough. 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057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长方形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14" name="组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长方形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长方形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rgbClr val="FFFFFF"/>
                </a:solidFill>
              </a:rPr>
              <a:t>THANKS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5" name="图片 4" descr="数字编号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9999"/>
            <a:ext cx="11029616" cy="988332"/>
          </a:xfrm>
        </p:spPr>
        <p:txBody>
          <a:bodyPr rtlCol="0"/>
          <a:lstStyle/>
          <a:p>
            <a:pPr rtl="0"/>
            <a:r>
              <a:rPr lang="en-US" altLang="zh-CN" dirty="0"/>
              <a:t>Team schedule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1851D0-424B-DBFF-BDF1-CAEE7AB36E3C}"/>
              </a:ext>
            </a:extLst>
          </p:cNvPr>
          <p:cNvGrpSpPr/>
          <p:nvPr/>
        </p:nvGrpSpPr>
        <p:grpSpPr>
          <a:xfrm>
            <a:off x="339145" y="2051704"/>
            <a:ext cx="11056172" cy="5111547"/>
            <a:chOff x="-179128" y="1137351"/>
            <a:chExt cx="12863925" cy="6406777"/>
          </a:xfrm>
        </p:grpSpPr>
        <p:sp>
          <p:nvSpPr>
            <p:cNvPr id="6" name="1">
              <a:extLst>
                <a:ext uri="{FF2B5EF4-FFF2-40B4-BE49-F238E27FC236}">
                  <a16:creationId xmlns:a16="http://schemas.microsoft.com/office/drawing/2014/main" id="{5258EA31-AAB0-0E79-815C-A0790334FD92}"/>
                </a:ext>
              </a:extLst>
            </p:cNvPr>
            <p:cNvSpPr/>
            <p:nvPr/>
          </p:nvSpPr>
          <p:spPr>
            <a:xfrm rot="21188811">
              <a:off x="-144487" y="3106394"/>
              <a:ext cx="12798386" cy="1612664"/>
            </a:xfrm>
            <a:custGeom>
              <a:avLst/>
              <a:gdLst>
                <a:gd name="connsiteX0" fmla="*/ 0 w 10811435"/>
                <a:gd name="connsiteY0" fmla="*/ 462579 h 462579"/>
                <a:gd name="connsiteX1" fmla="*/ 5109882 w 10811435"/>
                <a:gd name="connsiteY1" fmla="*/ 161365 h 462579"/>
                <a:gd name="connsiteX2" fmla="*/ 8477026 w 10811435"/>
                <a:gd name="connsiteY2" fmla="*/ 344245 h 462579"/>
                <a:gd name="connsiteX3" fmla="*/ 10811435 w 10811435"/>
                <a:gd name="connsiteY3" fmla="*/ 0 h 46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1435" h="462579">
                  <a:moveTo>
                    <a:pt x="0" y="462579"/>
                  </a:moveTo>
                  <a:cubicBezTo>
                    <a:pt x="1848522" y="321833"/>
                    <a:pt x="3697044" y="181087"/>
                    <a:pt x="5109882" y="161365"/>
                  </a:cubicBezTo>
                  <a:cubicBezTo>
                    <a:pt x="6522720" y="141643"/>
                    <a:pt x="7526767" y="371139"/>
                    <a:pt x="8477026" y="344245"/>
                  </a:cubicBezTo>
                  <a:cubicBezTo>
                    <a:pt x="9427285" y="317351"/>
                    <a:pt x="10119360" y="158675"/>
                    <a:pt x="10811435" y="0"/>
                  </a:cubicBezTo>
                </a:path>
              </a:pathLst>
            </a:custGeom>
            <a:noFill/>
            <a:ln w="31750">
              <a:gradFill flip="none" rotWithShape="1">
                <a:gsLst>
                  <a:gs pos="57000">
                    <a:schemeClr val="accent1"/>
                  </a:gs>
                  <a:gs pos="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pic>
          <p:nvPicPr>
            <p:cNvPr id="7" name="图片 6" descr="黑暗里有星球&#10;&#10;描述已自动生成">
              <a:extLst>
                <a:ext uri="{FF2B5EF4-FFF2-40B4-BE49-F238E27FC236}">
                  <a16:creationId xmlns:a16="http://schemas.microsoft.com/office/drawing/2014/main" id="{46B6FC39-C3A0-8C96-1335-93D75FF66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84651">
              <a:off x="2464143" y="1137351"/>
              <a:ext cx="8388719" cy="474146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30EF151-091A-F723-6CC5-547D581CCD6C}"/>
                </a:ext>
              </a:extLst>
            </p:cNvPr>
            <p:cNvSpPr/>
            <p:nvPr/>
          </p:nvSpPr>
          <p:spPr>
            <a:xfrm>
              <a:off x="895033" y="2442046"/>
              <a:ext cx="1284780" cy="233014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prstClr val="white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STEP 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9" name="16">
              <a:extLst>
                <a:ext uri="{FF2B5EF4-FFF2-40B4-BE49-F238E27FC236}">
                  <a16:creationId xmlns:a16="http://schemas.microsoft.com/office/drawing/2014/main" id="{A0B2130C-FA5A-8C56-0316-EBADF8AA6108}"/>
                </a:ext>
              </a:extLst>
            </p:cNvPr>
            <p:cNvSpPr/>
            <p:nvPr/>
          </p:nvSpPr>
          <p:spPr>
            <a:xfrm rot="21188811">
              <a:off x="-179128" y="3130593"/>
              <a:ext cx="9918676" cy="1612664"/>
            </a:xfrm>
            <a:custGeom>
              <a:avLst/>
              <a:gdLst>
                <a:gd name="connsiteX0" fmla="*/ 0 w 10811435"/>
                <a:gd name="connsiteY0" fmla="*/ 462579 h 462579"/>
                <a:gd name="connsiteX1" fmla="*/ 5109882 w 10811435"/>
                <a:gd name="connsiteY1" fmla="*/ 161365 h 462579"/>
                <a:gd name="connsiteX2" fmla="*/ 8477026 w 10811435"/>
                <a:gd name="connsiteY2" fmla="*/ 344245 h 462579"/>
                <a:gd name="connsiteX3" fmla="*/ 10811435 w 10811435"/>
                <a:gd name="connsiteY3" fmla="*/ 0 h 46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1435" h="462579">
                  <a:moveTo>
                    <a:pt x="0" y="462579"/>
                  </a:moveTo>
                  <a:cubicBezTo>
                    <a:pt x="1848522" y="321833"/>
                    <a:pt x="3697044" y="181087"/>
                    <a:pt x="5109882" y="161365"/>
                  </a:cubicBezTo>
                  <a:cubicBezTo>
                    <a:pt x="6522720" y="141643"/>
                    <a:pt x="7526767" y="371139"/>
                    <a:pt x="8477026" y="344245"/>
                  </a:cubicBezTo>
                  <a:cubicBezTo>
                    <a:pt x="9427285" y="317351"/>
                    <a:pt x="10119360" y="158675"/>
                    <a:pt x="10811435" y="0"/>
                  </a:cubicBezTo>
                </a:path>
              </a:pathLst>
            </a:custGeom>
            <a:noFill/>
            <a:ln w="9525">
              <a:gradFill flip="none" rotWithShape="1">
                <a:gsLst>
                  <a:gs pos="45100">
                    <a:schemeClr val="accent1"/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Microsoft YaHei Light"/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47703D0-7033-4D54-CD0C-4500132B846E}"/>
                </a:ext>
              </a:extLst>
            </p:cNvPr>
            <p:cNvSpPr txBox="1"/>
            <p:nvPr/>
          </p:nvSpPr>
          <p:spPr>
            <a:xfrm>
              <a:off x="906199" y="3091349"/>
              <a:ext cx="3021842" cy="1658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8</a:t>
              </a:r>
              <a:r>
                <a:rPr lang="en-US" altLang="zh-CN" sz="2000" dirty="0">
                  <a:solidFill>
                    <a:schemeClr val="accent2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.8</a:t>
              </a:r>
              <a:r>
                <a:rPr lang="zh-CN" altLang="en-US" sz="2000" dirty="0">
                  <a:solidFill>
                    <a:schemeClr val="accent2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chemeClr val="accent2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–</a:t>
              </a:r>
              <a:r>
                <a:rPr lang="zh-CN" altLang="en-US" sz="2000" dirty="0">
                  <a:solidFill>
                    <a:schemeClr val="accent2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chemeClr val="accent2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8.10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D</a:t>
              </a:r>
              <a:r>
                <a:rPr lang="en-US" altLang="zh-CN" sz="1600" dirty="0" err="1">
                  <a:solidFill>
                    <a:srgbClr val="2F2F2F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atabase</a:t>
              </a:r>
              <a:r>
                <a:rPr lang="en-US" altLang="zh-CN" sz="1600" dirty="0">
                  <a:solidFill>
                    <a:srgbClr val="2F2F2F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 Construction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Data Cleaning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2F2F2F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Data Loader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Gill Sans MT" panose="020B0502020104020203" pitchFamily="34" charset="0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D840D4B-8C48-F516-47A9-CAC3C50773BD}"/>
                </a:ext>
              </a:extLst>
            </p:cNvPr>
            <p:cNvSpPr txBox="1"/>
            <p:nvPr/>
          </p:nvSpPr>
          <p:spPr>
            <a:xfrm>
              <a:off x="874713" y="2681442"/>
              <a:ext cx="3021842" cy="5014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Database Construction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54E1A"/>
                    </a:gs>
                    <a:gs pos="100000">
                      <a:srgbClr val="FA4848"/>
                    </a:gs>
                  </a:gsLst>
                  <a:lin ang="0" scaled="1"/>
                </a:gradFill>
                <a:effectLst/>
                <a:uLnTx/>
                <a:uFillTx/>
                <a:latin typeface="Gill Sans MT" panose="020B0502020104020203" pitchFamily="34" charset="0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20AE570-CDA7-7C6E-4275-2FD5170F5E57}"/>
                </a:ext>
              </a:extLst>
            </p:cNvPr>
            <p:cNvCxnSpPr/>
            <p:nvPr/>
          </p:nvCxnSpPr>
          <p:spPr>
            <a:xfrm>
              <a:off x="973820" y="3165747"/>
              <a:ext cx="1798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FAEFDDB-E152-D788-5741-35FB673DD388}"/>
                </a:ext>
              </a:extLst>
            </p:cNvPr>
            <p:cNvGrpSpPr/>
            <p:nvPr/>
          </p:nvGrpSpPr>
          <p:grpSpPr>
            <a:xfrm>
              <a:off x="758719" y="4512097"/>
              <a:ext cx="231988" cy="231988"/>
              <a:chOff x="798724" y="4694342"/>
              <a:chExt cx="151978" cy="151978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202C1BF1-93C9-0B14-F47A-C6D7F2A72358}"/>
                  </a:ext>
                </a:extLst>
              </p:cNvPr>
              <p:cNvSpPr/>
              <p:nvPr/>
            </p:nvSpPr>
            <p:spPr>
              <a:xfrm>
                <a:off x="798724" y="4694342"/>
                <a:ext cx="151978" cy="151978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5BE2EA7-241A-7DBC-F643-7495D4BB695F}"/>
                  </a:ext>
                </a:extLst>
              </p:cNvPr>
              <p:cNvSpPr/>
              <p:nvPr/>
            </p:nvSpPr>
            <p:spPr>
              <a:xfrm>
                <a:off x="839978" y="4735596"/>
                <a:ext cx="69471" cy="69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84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F13F4FD-DF5A-00AF-437A-D17E52B94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713" y="2442046"/>
              <a:ext cx="0" cy="2212504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  <a:gs pos="51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55B3D33-7AFD-571B-0DBD-6B89703B5009}"/>
                </a:ext>
              </a:extLst>
            </p:cNvPr>
            <p:cNvSpPr/>
            <p:nvPr/>
          </p:nvSpPr>
          <p:spPr>
            <a:xfrm>
              <a:off x="2963172" y="4744084"/>
              <a:ext cx="1309109" cy="233015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STEP 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40F3461-FD6C-C189-BE92-5D426F2531BF}"/>
                </a:ext>
              </a:extLst>
            </p:cNvPr>
            <p:cNvSpPr txBox="1"/>
            <p:nvPr/>
          </p:nvSpPr>
          <p:spPr>
            <a:xfrm>
              <a:off x="2931890" y="5519263"/>
              <a:ext cx="3654717" cy="2024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chemeClr val="accent2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8.11-8.13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Page Design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Modules Design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Technical Research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ill Sans MT" panose="020B0502020104020203" pitchFamily="34" charset="0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983333-EB4F-C7FB-BFAC-E8FB327D9546}"/>
                </a:ext>
              </a:extLst>
            </p:cNvPr>
            <p:cNvSpPr txBox="1"/>
            <p:nvPr/>
          </p:nvSpPr>
          <p:spPr>
            <a:xfrm>
              <a:off x="2994559" y="4953935"/>
              <a:ext cx="2254239" cy="5014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Business Analysis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54E1A"/>
                    </a:gs>
                    <a:gs pos="100000">
                      <a:srgbClr val="FA4848"/>
                    </a:gs>
                  </a:gsLst>
                  <a:lin ang="0" scaled="1"/>
                </a:gradFill>
                <a:effectLst/>
                <a:uLnTx/>
                <a:uFillTx/>
                <a:latin typeface="Gill Sans MT" panose="020B0502020104020203" pitchFamily="34" charset="0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48DEF55-E7F8-6702-5D20-A8B83CC21974}"/>
                </a:ext>
              </a:extLst>
            </p:cNvPr>
            <p:cNvCxnSpPr/>
            <p:nvPr/>
          </p:nvCxnSpPr>
          <p:spPr>
            <a:xfrm>
              <a:off x="3041960" y="5439332"/>
              <a:ext cx="17989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424EA2D-56EE-3FB1-B2E5-B9FA0DD50777}"/>
                </a:ext>
              </a:extLst>
            </p:cNvPr>
            <p:cNvCxnSpPr>
              <a:cxnSpLocks/>
            </p:cNvCxnSpPr>
            <p:nvPr/>
          </p:nvCxnSpPr>
          <p:spPr>
            <a:xfrm>
              <a:off x="2942853" y="4419550"/>
              <a:ext cx="0" cy="1630045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  <a:gs pos="51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3103D6D-BEAE-0B1F-C1C7-296E669D47AA}"/>
                </a:ext>
              </a:extLst>
            </p:cNvPr>
            <p:cNvGrpSpPr/>
            <p:nvPr/>
          </p:nvGrpSpPr>
          <p:grpSpPr>
            <a:xfrm>
              <a:off x="2826858" y="4311387"/>
              <a:ext cx="231988" cy="231988"/>
              <a:chOff x="798724" y="4694342"/>
              <a:chExt cx="151978" cy="151978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BB14F8A-19E3-46AB-D641-6305C62423E9}"/>
                  </a:ext>
                </a:extLst>
              </p:cNvPr>
              <p:cNvSpPr/>
              <p:nvPr/>
            </p:nvSpPr>
            <p:spPr>
              <a:xfrm>
                <a:off x="798724" y="4694342"/>
                <a:ext cx="151978" cy="151978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D2825F4-4F67-BBA5-4882-5BC8AC45F519}"/>
                  </a:ext>
                </a:extLst>
              </p:cNvPr>
              <p:cNvSpPr/>
              <p:nvPr/>
            </p:nvSpPr>
            <p:spPr>
              <a:xfrm>
                <a:off x="839978" y="4735596"/>
                <a:ext cx="69471" cy="69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84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0C6C6E-EB71-5BFA-C7C2-4F870CE2AF90}"/>
                </a:ext>
              </a:extLst>
            </p:cNvPr>
            <p:cNvGrpSpPr/>
            <p:nvPr/>
          </p:nvGrpSpPr>
          <p:grpSpPr>
            <a:xfrm>
              <a:off x="4715733" y="1714612"/>
              <a:ext cx="2805702" cy="2302039"/>
              <a:chOff x="3655214" y="1774166"/>
              <a:chExt cx="2805702" cy="2302039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0B9038E-98D6-6B6D-F31F-544B7B408FD9}"/>
                  </a:ext>
                </a:extLst>
              </p:cNvPr>
              <p:cNvSpPr/>
              <p:nvPr/>
            </p:nvSpPr>
            <p:spPr>
              <a:xfrm>
                <a:off x="3791527" y="1774166"/>
                <a:ext cx="1524082" cy="23301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华文中宋" panose="02010600040101010101" pitchFamily="2" charset="-122"/>
                    <a:cs typeface="+mn-ea"/>
                    <a:sym typeface="+mn-lt"/>
                  </a:rPr>
                  <a:t>STEP 3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439B009-F233-CF8B-3D77-A0F604B2E414}"/>
                  </a:ext>
                </a:extLst>
              </p:cNvPr>
              <p:cNvSpPr txBox="1"/>
              <p:nvPr/>
            </p:nvSpPr>
            <p:spPr>
              <a:xfrm>
                <a:off x="3771206" y="2464086"/>
                <a:ext cx="2689710" cy="1287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0000"/>
                  </a:lnSpc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华文中宋" panose="02010600040101010101" pitchFamily="2" charset="-122"/>
                    <a:cs typeface="+mn-ea"/>
                    <a:sym typeface="+mn-lt"/>
                  </a:rPr>
                  <a:t>8.14-8.17</a:t>
                </a:r>
              </a:p>
              <a:p>
                <a:pPr defTabSz="914400">
                  <a:lnSpc>
                    <a:spcPct val="120000"/>
                  </a:lnSpc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lt"/>
                  </a:rPr>
                  <a:t>Module Coding</a:t>
                </a:r>
              </a:p>
              <a:p>
                <a:pPr defTabSz="914400">
                  <a:lnSpc>
                    <a:spcPct val="120000"/>
                  </a:lnSpc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lt"/>
                  </a:rPr>
                  <a:t>Front-end static page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76617C2-96EE-CE33-95F4-49F28A8D234D}"/>
                  </a:ext>
                </a:extLst>
              </p:cNvPr>
              <p:cNvSpPr txBox="1"/>
              <p:nvPr/>
            </p:nvSpPr>
            <p:spPr>
              <a:xfrm>
                <a:off x="3771207" y="2013562"/>
                <a:ext cx="2283261" cy="5014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dirty="0">
                    <a:gradFill>
                      <a:gsLst>
                        <a:gs pos="0">
                          <a:srgbClr val="F54E1A"/>
                        </a:gs>
                        <a:gs pos="100000">
                          <a:srgbClr val="FA4848"/>
                        </a:gs>
                      </a:gsLst>
                      <a:lin ang="0" scaled="1"/>
                    </a:gradFill>
                    <a:latin typeface="Gill Sans MT" panose="020B0502020104020203" pitchFamily="34" charset="0"/>
                    <a:ea typeface="华文中宋" panose="02010600040101010101" pitchFamily="2" charset="-122"/>
                    <a:cs typeface="+mn-ea"/>
                    <a:sym typeface="+mn-lt"/>
                  </a:rPr>
                  <a:t>Back-End Coding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endParaRPr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86AE17CF-AD0E-8E0A-E81F-086EFDA65F46}"/>
                  </a:ext>
                </a:extLst>
              </p:cNvPr>
              <p:cNvCxnSpPr/>
              <p:nvPr/>
            </p:nvCxnSpPr>
            <p:spPr>
              <a:xfrm>
                <a:off x="3870315" y="2497867"/>
                <a:ext cx="17989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D68291A1-2C4A-6741-E6FF-902D55411E88}"/>
                  </a:ext>
                </a:extLst>
              </p:cNvPr>
              <p:cNvGrpSpPr/>
              <p:nvPr/>
            </p:nvGrpSpPr>
            <p:grpSpPr>
              <a:xfrm>
                <a:off x="3655214" y="3844217"/>
                <a:ext cx="231988" cy="231988"/>
                <a:chOff x="798724" y="4694342"/>
                <a:chExt cx="151978" cy="151978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4FB4174D-ECA8-DAD2-27DB-5D61E34D8770}"/>
                    </a:ext>
                  </a:extLst>
                </p:cNvPr>
                <p:cNvSpPr/>
                <p:nvPr/>
              </p:nvSpPr>
              <p:spPr>
                <a:xfrm>
                  <a:off x="798724" y="4694342"/>
                  <a:ext cx="151978" cy="151978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6289CB64-EB19-62D4-8EA9-26787AA9D678}"/>
                    </a:ext>
                  </a:extLst>
                </p:cNvPr>
                <p:cNvSpPr/>
                <p:nvPr/>
              </p:nvSpPr>
              <p:spPr>
                <a:xfrm>
                  <a:off x="839978" y="4735596"/>
                  <a:ext cx="69471" cy="694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84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8D458DDD-D1A5-B073-B17A-15E214AD4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208" y="1774166"/>
                <a:ext cx="0" cy="2212504"/>
              </a:xfrm>
              <a:prstGeom prst="line">
                <a:avLst/>
              </a:prstGeom>
              <a:ln w="9525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alpha val="0"/>
                      </a:schemeClr>
                    </a:gs>
                    <a:gs pos="51000">
                      <a:schemeClr val="accent2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67CF3C7-6AC5-6621-843D-4B4A1D677389}"/>
                </a:ext>
              </a:extLst>
            </p:cNvPr>
            <p:cNvGrpSpPr/>
            <p:nvPr/>
          </p:nvGrpSpPr>
          <p:grpSpPr>
            <a:xfrm>
              <a:off x="7012639" y="3953063"/>
              <a:ext cx="5303473" cy="2713366"/>
              <a:chOff x="5516639" y="4138149"/>
              <a:chExt cx="5303473" cy="2713366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00239919-3CDB-7EE3-621E-BB8B8C9CB979}"/>
                  </a:ext>
                </a:extLst>
              </p:cNvPr>
              <p:cNvSpPr/>
              <p:nvPr/>
            </p:nvSpPr>
            <p:spPr>
              <a:xfrm>
                <a:off x="5652953" y="4827781"/>
                <a:ext cx="1210415" cy="31076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华文中宋" panose="02010600040101010101" pitchFamily="2" charset="-122"/>
                    <a:cs typeface="+mn-ea"/>
                    <a:sym typeface="+mn-lt"/>
                  </a:rPr>
                  <a:t>STEP 4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2A34660-B1CA-3FDD-68C2-6B01F9CD1B40}"/>
                  </a:ext>
                </a:extLst>
              </p:cNvPr>
              <p:cNvSpPr txBox="1"/>
              <p:nvPr/>
            </p:nvSpPr>
            <p:spPr>
              <a:xfrm>
                <a:off x="5632632" y="5475941"/>
                <a:ext cx="5187480" cy="1375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lt"/>
                  </a:rPr>
                  <a:t>8.18-8.20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lt"/>
                  </a:rPr>
                  <a:t>Front-end and back-end data connection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lt"/>
                  </a:rPr>
                  <a:t>Module  </a:t>
                </a:r>
                <a:r>
                  <a:rPr lang="en-US" altLang="zh-CN" dirty="0">
                    <a:solidFill>
                      <a:srgbClr val="2F2F2F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lt"/>
                  </a:rPr>
                  <a:t>Function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lt"/>
                  </a:rPr>
                  <a:t>Optimization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ED02C5F-BF7B-94CA-433F-3A344379A4B7}"/>
                  </a:ext>
                </a:extLst>
              </p:cNvPr>
              <p:cNvSpPr txBox="1"/>
              <p:nvPr/>
            </p:nvSpPr>
            <p:spPr>
              <a:xfrm>
                <a:off x="5632634" y="5068314"/>
                <a:ext cx="4407614" cy="4629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54E1A"/>
                        </a:gs>
                        <a:gs pos="100000">
                          <a:srgbClr val="FA4848"/>
                        </a:gs>
                      </a:gsLst>
                      <a:lin ang="0" scaled="1"/>
                    </a:gradFill>
                    <a:effectLst/>
                    <a:uLnTx/>
                    <a:uFillTx/>
                    <a:latin typeface="Gill Sans MT" panose="020B0502020104020203" pitchFamily="34" charset="0"/>
                    <a:ea typeface="华文中宋" panose="02010600040101010101" pitchFamily="2" charset="-122"/>
                    <a:cs typeface="+mn-ea"/>
                    <a:sym typeface="+mn-lt"/>
                  </a:rPr>
                  <a:t>Front-End Coding and API Connection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2D30709-9962-8757-885D-3CC5C0887358}"/>
                  </a:ext>
                </a:extLst>
              </p:cNvPr>
              <p:cNvCxnSpPr/>
              <p:nvPr/>
            </p:nvCxnSpPr>
            <p:spPr>
              <a:xfrm>
                <a:off x="5731741" y="5552619"/>
                <a:ext cx="17989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C6160303-5835-F5FF-498D-1EFCB7C11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634" y="4246312"/>
                <a:ext cx="0" cy="1962759"/>
              </a:xfrm>
              <a:prstGeom prst="line">
                <a:avLst/>
              </a:prstGeom>
              <a:ln w="9525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>
                        <a:alpha val="0"/>
                      </a:schemeClr>
                    </a:gs>
                    <a:gs pos="51000">
                      <a:schemeClr val="accent2"/>
                    </a:gs>
                  </a:gsLst>
                  <a:lin ang="162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3C43EE95-C452-0010-1461-B7B706BFAB11}"/>
                  </a:ext>
                </a:extLst>
              </p:cNvPr>
              <p:cNvGrpSpPr/>
              <p:nvPr/>
            </p:nvGrpSpPr>
            <p:grpSpPr>
              <a:xfrm>
                <a:off x="5516639" y="4138149"/>
                <a:ext cx="231988" cy="231988"/>
                <a:chOff x="798724" y="4694342"/>
                <a:chExt cx="151978" cy="151978"/>
              </a:xfrm>
            </p:grpSpPr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19545D57-301E-88C8-C74D-801D7B042805}"/>
                    </a:ext>
                  </a:extLst>
                </p:cNvPr>
                <p:cNvSpPr/>
                <p:nvPr/>
              </p:nvSpPr>
              <p:spPr>
                <a:xfrm>
                  <a:off x="798724" y="4694342"/>
                  <a:ext cx="151978" cy="151978"/>
                </a:xfrm>
                <a:prstGeom prst="ellipse">
                  <a:avLst/>
                </a:prstGeom>
                <a:gradFill flip="none" rotWithShape="1">
                  <a:gsLst>
                    <a:gs pos="32000">
                      <a:schemeClr val="accent1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7CD04DFB-6511-8BBB-BDD8-21170C15F0EE}"/>
                    </a:ext>
                  </a:extLst>
                </p:cNvPr>
                <p:cNvSpPr/>
                <p:nvPr/>
              </p:nvSpPr>
              <p:spPr>
                <a:xfrm>
                  <a:off x="839978" y="4735596"/>
                  <a:ext cx="69471" cy="694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84000">
                      <a:schemeClr val="accent2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Microsoft YaHei Light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29AF65A-6F33-E9F0-3765-96001B3FB691}"/>
                </a:ext>
              </a:extLst>
            </p:cNvPr>
            <p:cNvSpPr/>
            <p:nvPr/>
          </p:nvSpPr>
          <p:spPr>
            <a:xfrm>
              <a:off x="9422279" y="1352749"/>
              <a:ext cx="1562742" cy="23558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STEP 5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B41C64F-3471-0E36-F93A-6389639F52DA}"/>
                </a:ext>
              </a:extLst>
            </p:cNvPr>
            <p:cNvSpPr txBox="1"/>
            <p:nvPr/>
          </p:nvSpPr>
          <p:spPr>
            <a:xfrm>
              <a:off x="9401960" y="2158108"/>
              <a:ext cx="2162614" cy="1288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8.21-8.23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2F2F2F"/>
                  </a:solidFill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Module Test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Document Writing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Gill Sans MT" panose="020B0502020104020203" pitchFamily="34" charset="0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2924176-615E-78C3-5603-607FCEF7E0A0}"/>
                </a:ext>
              </a:extLst>
            </p:cNvPr>
            <p:cNvSpPr txBox="1"/>
            <p:nvPr/>
          </p:nvSpPr>
          <p:spPr>
            <a:xfrm>
              <a:off x="9373864" y="1594682"/>
              <a:ext cx="3310933" cy="5014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54E1A"/>
                      </a:gs>
                      <a:gs pos="100000">
                        <a:srgbClr val="FA4848"/>
                      </a:gs>
                    </a:gsLst>
                    <a:lin ang="0" scaled="1"/>
                  </a:gradFill>
                  <a:effectLst/>
                  <a:uLnTx/>
                  <a:uFillTx/>
                  <a:latin typeface="Gill Sans MT" panose="020B0502020104020203" pitchFamily="34" charset="0"/>
                  <a:ea typeface="华文中宋" panose="02010600040101010101" pitchFamily="2" charset="-122"/>
                  <a:cs typeface="+mn-ea"/>
                  <a:sym typeface="+mn-lt"/>
                </a:rPr>
                <a:t>Tests and Documentation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54E1A"/>
                    </a:gs>
                    <a:gs pos="100000">
                      <a:srgbClr val="FA4848"/>
                    </a:gs>
                  </a:gsLst>
                  <a:lin ang="0" scaled="1"/>
                </a:gradFill>
                <a:effectLst/>
                <a:uLnTx/>
                <a:uFillTx/>
                <a:latin typeface="Gill Sans MT" panose="020B0502020104020203" pitchFamily="34" charset="0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8465227-0D23-4FFF-C2B2-2D090AC73477}"/>
                </a:ext>
              </a:extLst>
            </p:cNvPr>
            <p:cNvCxnSpPr/>
            <p:nvPr/>
          </p:nvCxnSpPr>
          <p:spPr>
            <a:xfrm>
              <a:off x="9501067" y="2076450"/>
              <a:ext cx="1798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1E9AC80-4DC3-542D-AAF8-99BD64A098C1}"/>
                </a:ext>
              </a:extLst>
            </p:cNvPr>
            <p:cNvGrpSpPr/>
            <p:nvPr/>
          </p:nvGrpSpPr>
          <p:grpSpPr>
            <a:xfrm>
              <a:off x="9285966" y="3815806"/>
              <a:ext cx="231988" cy="231988"/>
              <a:chOff x="798724" y="4694342"/>
              <a:chExt cx="151978" cy="151978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99660191-BD6F-454C-7787-D5FB1E330B51}"/>
                  </a:ext>
                </a:extLst>
              </p:cNvPr>
              <p:cNvSpPr/>
              <p:nvPr/>
            </p:nvSpPr>
            <p:spPr>
              <a:xfrm>
                <a:off x="798724" y="4694342"/>
                <a:ext cx="151978" cy="151978"/>
              </a:xfrm>
              <a:prstGeom prst="ellipse">
                <a:avLst/>
              </a:prstGeom>
              <a:gradFill flip="none" rotWithShape="1">
                <a:gsLst>
                  <a:gs pos="3200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EDC6F59-C55A-6212-3E4E-83218EE35063}"/>
                  </a:ext>
                </a:extLst>
              </p:cNvPr>
              <p:cNvSpPr/>
              <p:nvPr/>
            </p:nvSpPr>
            <p:spPr>
              <a:xfrm>
                <a:off x="839978" y="4735596"/>
                <a:ext cx="69471" cy="69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84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 Light"/>
                  <a:cs typeface="+mn-ea"/>
                  <a:sym typeface="+mn-lt"/>
                </a:endParaRP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0CE3510-51D7-C159-3894-001624D68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960" y="1352749"/>
              <a:ext cx="0" cy="2607193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  <a:gs pos="51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5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 descr="数字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631BC0-77C6-F74D-1672-3A8166E721FA}"/>
              </a:ext>
            </a:extLst>
          </p:cNvPr>
          <p:cNvSpPr/>
          <p:nvPr/>
        </p:nvSpPr>
        <p:spPr>
          <a:xfrm>
            <a:off x="438067" y="618067"/>
            <a:ext cx="7503665" cy="5774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CN" dirty="0"/>
              <a:t>Content</a:t>
            </a:r>
            <a:endParaRPr lang="zh-CN" altLang="en-US" dirty="0"/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742000"/>
              </p:ext>
            </p:extLst>
          </p:nvPr>
        </p:nvGraphicFramePr>
        <p:xfrm>
          <a:off x="714264" y="1723230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605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F8C3C4-56CF-2589-C50C-0B59FB232DDB}"/>
              </a:ext>
            </a:extLst>
          </p:cNvPr>
          <p:cNvSpPr txBox="1"/>
          <p:nvPr/>
        </p:nvSpPr>
        <p:spPr>
          <a:xfrm>
            <a:off x="581192" y="2228671"/>
            <a:ext cx="11029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management system should have effective functions such as fund management, product management, value analysis, and market browsing. To sum up, our team built a visual fund management tool based on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Springboot+vue+sql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 which users can freely buy and sell funds and manage their own funds.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9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 descr="数字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631BC0-77C6-F74D-1672-3A8166E721FA}"/>
              </a:ext>
            </a:extLst>
          </p:cNvPr>
          <p:cNvSpPr/>
          <p:nvPr/>
        </p:nvSpPr>
        <p:spPr>
          <a:xfrm>
            <a:off x="438067" y="618067"/>
            <a:ext cx="7503665" cy="5774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CN" dirty="0"/>
              <a:t>Content</a:t>
            </a:r>
            <a:endParaRPr lang="zh-CN" altLang="en-US" dirty="0"/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68526"/>
              </p:ext>
            </p:extLst>
          </p:nvPr>
        </p:nvGraphicFramePr>
        <p:xfrm>
          <a:off x="714264" y="1723230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757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Diagram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595DBE-1D43-FF56-A851-469ACF6D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65" y="2096588"/>
            <a:ext cx="4462854" cy="3695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E6AE95-A1AF-78C7-7B8E-61F5F1F16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411" y="2096588"/>
            <a:ext cx="5381330" cy="37065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4976B1-6F6A-2C57-1DDE-2CDB80BD19C3}"/>
              </a:ext>
            </a:extLst>
          </p:cNvPr>
          <p:cNvSpPr txBox="1"/>
          <p:nvPr/>
        </p:nvSpPr>
        <p:spPr>
          <a:xfrm>
            <a:off x="203276" y="5864377"/>
            <a:ext cx="6078071" cy="658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r>
              <a:rPr lang="en-US" altLang="zh-C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Assets and Assets Distribution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895B0A-3905-D4E0-BCDB-6ADF643DC278}"/>
              </a:ext>
            </a:extLst>
          </p:cNvPr>
          <p:cNvSpPr txBox="1"/>
          <p:nvPr/>
        </p:nvSpPr>
        <p:spPr>
          <a:xfrm>
            <a:off x="6986418" y="5854235"/>
            <a:ext cx="3986382" cy="658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Page-2 </a:t>
            </a:r>
            <a:r>
              <a:rPr lang="en-US" altLang="zh-C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Profit of Assets Page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7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Diagram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1BABB8-E6F2-740B-D2E7-93E1387B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8" y="2351428"/>
            <a:ext cx="5238404" cy="30978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D26523-B2A3-C69F-80F7-E3607A942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26" y="2318205"/>
            <a:ext cx="5338483" cy="31310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2ACCCE-044C-C86D-995F-F2E9B24D7DDB}"/>
              </a:ext>
            </a:extLst>
          </p:cNvPr>
          <p:cNvSpPr txBox="1"/>
          <p:nvPr/>
        </p:nvSpPr>
        <p:spPr>
          <a:xfrm>
            <a:off x="581193" y="5523239"/>
            <a:ext cx="523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Page-3  	</a:t>
            </a:r>
            <a:r>
              <a:rPr lang="en-US" altLang="zh-C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Price Change Monitoring Module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9F3837-DF85-1D6E-744E-5AA03A8F8498}"/>
              </a:ext>
            </a:extLst>
          </p:cNvPr>
          <p:cNvSpPr txBox="1"/>
          <p:nvPr/>
        </p:nvSpPr>
        <p:spPr>
          <a:xfrm>
            <a:off x="7467601" y="5464498"/>
            <a:ext cx="2716306" cy="37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Page-4  Market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202472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font">
      <a:majorFont>
        <a:latin typeface="Gill Sans MT"/>
        <a:ea typeface="华文中宋"/>
        <a:cs typeface=""/>
      </a:majorFont>
      <a:minorFont>
        <a:latin typeface="Gill Sans MT"/>
        <a:ea typeface="华文中宋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584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技术设计</Template>
  <TotalTime>1702</TotalTime>
  <Words>1221</Words>
  <Application>Microsoft Office PowerPoint</Application>
  <PresentationFormat>宽屏</PresentationFormat>
  <Paragraphs>290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-apple-system</vt:lpstr>
      <vt:lpstr>Arial Unicode MS</vt:lpstr>
      <vt:lpstr>Microsoft YaHei UI</vt:lpstr>
      <vt:lpstr>Söhne</vt:lpstr>
      <vt:lpstr>等线</vt:lpstr>
      <vt:lpstr>Arial</vt:lpstr>
      <vt:lpstr>Consolas</vt:lpstr>
      <vt:lpstr>Gill Sans MT</vt:lpstr>
      <vt:lpstr>Times New Roman</vt:lpstr>
      <vt:lpstr>Wingdings 2</vt:lpstr>
      <vt:lpstr>自定义</vt:lpstr>
      <vt:lpstr>Fund portfolio management system  based on SpringBoot+VUE+SQL</vt:lpstr>
      <vt:lpstr>Content</vt:lpstr>
      <vt:lpstr>OUR Team</vt:lpstr>
      <vt:lpstr>Team schedule</vt:lpstr>
      <vt:lpstr>Content</vt:lpstr>
      <vt:lpstr>Project overview</vt:lpstr>
      <vt:lpstr>Content</vt:lpstr>
      <vt:lpstr>Diagram</vt:lpstr>
      <vt:lpstr>Diagram</vt:lpstr>
      <vt:lpstr>Diagram</vt:lpstr>
      <vt:lpstr>Content</vt:lpstr>
      <vt:lpstr>Database</vt:lpstr>
      <vt:lpstr>Database</vt:lpstr>
      <vt:lpstr>Database</vt:lpstr>
      <vt:lpstr>Content</vt:lpstr>
      <vt:lpstr>Spring boot</vt:lpstr>
      <vt:lpstr>Back-end</vt:lpstr>
      <vt:lpstr>Back-end</vt:lpstr>
      <vt:lpstr>Back-end</vt:lpstr>
      <vt:lpstr>Back-end</vt:lpstr>
      <vt:lpstr>Back-end</vt:lpstr>
      <vt:lpstr>BACK-end</vt:lpstr>
      <vt:lpstr>Content</vt:lpstr>
      <vt:lpstr>Front-end</vt:lpstr>
      <vt:lpstr>Front-end</vt:lpstr>
      <vt:lpstr>Front-end</vt:lpstr>
      <vt:lpstr>Front-end</vt:lpstr>
      <vt:lpstr>Front-end</vt:lpstr>
      <vt:lpstr>Content</vt:lpstr>
      <vt:lpstr>Demo</vt:lpstr>
      <vt:lpstr>Content</vt:lpstr>
      <vt:lpstr>Conclusion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 portfolio management system based on SpringBoot+AngularJS+SQL</dc:title>
  <dc:creator>崔 逸伦</dc:creator>
  <cp:lastModifiedBy>Administrator</cp:lastModifiedBy>
  <cp:revision>11</cp:revision>
  <dcterms:created xsi:type="dcterms:W3CDTF">2023-08-23T01:47:27Z</dcterms:created>
  <dcterms:modified xsi:type="dcterms:W3CDTF">2023-08-24T08:21:51Z</dcterms:modified>
</cp:coreProperties>
</file>